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0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3"/>
  </p:notesMasterIdLst>
  <p:sldIdLst>
    <p:sldId id="259" r:id="rId2"/>
    <p:sldId id="260" r:id="rId3"/>
    <p:sldId id="306" r:id="rId4"/>
    <p:sldId id="263" r:id="rId5"/>
    <p:sldId id="286" r:id="rId6"/>
    <p:sldId id="292" r:id="rId7"/>
    <p:sldId id="293" r:id="rId8"/>
    <p:sldId id="282" r:id="rId9"/>
    <p:sldId id="295" r:id="rId10"/>
    <p:sldId id="294" r:id="rId11"/>
    <p:sldId id="309" r:id="rId12"/>
    <p:sldId id="296" r:id="rId13"/>
    <p:sldId id="287" r:id="rId14"/>
    <p:sldId id="304" r:id="rId15"/>
    <p:sldId id="281" r:id="rId16"/>
    <p:sldId id="288" r:id="rId17"/>
    <p:sldId id="313" r:id="rId18"/>
    <p:sldId id="298" r:id="rId19"/>
    <p:sldId id="299" r:id="rId20"/>
    <p:sldId id="283" r:id="rId21"/>
    <p:sldId id="302" r:id="rId22"/>
    <p:sldId id="300" r:id="rId23"/>
    <p:sldId id="284" r:id="rId24"/>
    <p:sldId id="290" r:id="rId25"/>
    <p:sldId id="310" r:id="rId26"/>
    <p:sldId id="285" r:id="rId27"/>
    <p:sldId id="291" r:id="rId28"/>
    <p:sldId id="305" r:id="rId29"/>
    <p:sldId id="307" r:id="rId30"/>
    <p:sldId id="311" r:id="rId31"/>
    <p:sldId id="31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ADB"/>
    <a:srgbClr val="94CE92"/>
    <a:srgbClr val="FFD345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3" autoAdjust="0"/>
    <p:restoredTop sz="90221" autoAdjust="0"/>
  </p:normalViewPr>
  <p:slideViewPr>
    <p:cSldViewPr snapToGrid="0">
      <p:cViewPr varScale="1">
        <p:scale>
          <a:sx n="58" d="100"/>
          <a:sy n="58" d="100"/>
        </p:scale>
        <p:origin x="984" y="58"/>
      </p:cViewPr>
      <p:guideLst/>
    </p:cSldViewPr>
  </p:slideViewPr>
  <p:notesTextViewPr>
    <p:cViewPr>
      <p:scale>
        <a:sx n="1" d="1"/>
        <a:sy n="1" d="1"/>
      </p:scale>
      <p:origin x="0" y="-29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merchantsaffordablehousing.org/homenow-indy" TargetMode="External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merchantsaffordablehousing.org/homenow-indy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912B0-5E9E-4B25-9EDD-CB7323EEBD85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23FD7FF-6973-4CEC-AD10-6985C85310C2}">
      <dgm:prSet phldrT="[Text]"/>
      <dgm:spPr/>
      <dgm:t>
        <a:bodyPr/>
        <a:lstStyle/>
        <a:p>
          <a:r>
            <a:rPr lang="en-US" dirty="0" smtClean="0"/>
            <a:t>Affirm the Six Strategic Priorities </a:t>
          </a:r>
          <a:endParaRPr lang="en-US" dirty="0"/>
        </a:p>
      </dgm:t>
    </dgm:pt>
    <dgm:pt modelId="{CABCCE41-7BF8-4AE9-BDF7-D649EDCACD7B}" type="parTrans" cxnId="{B6FCEECA-750C-4FF9-8624-6AF54E52F5BC}">
      <dgm:prSet/>
      <dgm:spPr/>
      <dgm:t>
        <a:bodyPr/>
        <a:lstStyle/>
        <a:p>
          <a:endParaRPr lang="en-US"/>
        </a:p>
      </dgm:t>
    </dgm:pt>
    <dgm:pt modelId="{6A78CAEA-8CA4-47CF-8C6D-9727B93342D4}" type="sibTrans" cxnId="{B6FCEECA-750C-4FF9-8624-6AF54E52F5BC}">
      <dgm:prSet/>
      <dgm:spPr/>
      <dgm:t>
        <a:bodyPr/>
        <a:lstStyle/>
        <a:p>
          <a:endParaRPr lang="en-US"/>
        </a:p>
      </dgm:t>
    </dgm:pt>
    <dgm:pt modelId="{FC4EF0FE-5FF0-4AC0-BAB5-4A6F08E51B49}">
      <dgm:prSet phldrT="[Text]"/>
      <dgm:spPr/>
      <dgm:t>
        <a:bodyPr/>
        <a:lstStyle/>
        <a:p>
          <a:r>
            <a:rPr lang="en-US" dirty="0" smtClean="0"/>
            <a:t>Demonstrate Progress on Prioritized Strategies</a:t>
          </a:r>
          <a:endParaRPr lang="en-US" dirty="0"/>
        </a:p>
      </dgm:t>
    </dgm:pt>
    <dgm:pt modelId="{652E6FCC-E320-4AF1-AF14-46CE9088289F}" type="parTrans" cxnId="{86E46232-B2F7-4AAC-A693-6C87D5163032}">
      <dgm:prSet/>
      <dgm:spPr/>
      <dgm:t>
        <a:bodyPr/>
        <a:lstStyle/>
        <a:p>
          <a:endParaRPr lang="en-US"/>
        </a:p>
      </dgm:t>
    </dgm:pt>
    <dgm:pt modelId="{E6F79779-0B27-426F-BD91-0E6CADB0138B}" type="sibTrans" cxnId="{86E46232-B2F7-4AAC-A693-6C87D5163032}">
      <dgm:prSet/>
      <dgm:spPr/>
      <dgm:t>
        <a:bodyPr/>
        <a:lstStyle/>
        <a:p>
          <a:endParaRPr lang="en-US"/>
        </a:p>
      </dgm:t>
    </dgm:pt>
    <dgm:pt modelId="{0D7FB41A-F6DE-4594-8C6D-8E9601266FED}">
      <dgm:prSet phldrT="[Text]"/>
      <dgm:spPr/>
      <dgm:t>
        <a:bodyPr/>
        <a:lstStyle/>
        <a:p>
          <a:r>
            <a:rPr lang="en-US" baseline="0" dirty="0" smtClean="0"/>
            <a:t>Understand New Initiatives and Funding</a:t>
          </a:r>
          <a:endParaRPr lang="en-US" dirty="0"/>
        </a:p>
      </dgm:t>
    </dgm:pt>
    <dgm:pt modelId="{824945ED-9B07-4E25-8B39-7F8E98402F0E}" type="parTrans" cxnId="{92F2F0D4-3A6E-43CF-9350-73C2F3B7D283}">
      <dgm:prSet/>
      <dgm:spPr/>
      <dgm:t>
        <a:bodyPr/>
        <a:lstStyle/>
        <a:p>
          <a:endParaRPr lang="en-US"/>
        </a:p>
      </dgm:t>
    </dgm:pt>
    <dgm:pt modelId="{2E236119-0733-4FD3-AA36-EBAF0AB49EF2}" type="sibTrans" cxnId="{92F2F0D4-3A6E-43CF-9350-73C2F3B7D283}">
      <dgm:prSet/>
      <dgm:spPr/>
      <dgm:t>
        <a:bodyPr/>
        <a:lstStyle/>
        <a:p>
          <a:endParaRPr lang="en-US"/>
        </a:p>
      </dgm:t>
    </dgm:pt>
    <dgm:pt modelId="{EB70FF42-3630-4E2B-96E4-4F8A3CB426C2}">
      <dgm:prSet phldrT="[Text]"/>
      <dgm:spPr/>
      <dgm:t>
        <a:bodyPr/>
        <a:lstStyle/>
        <a:p>
          <a:r>
            <a:rPr lang="en-US" dirty="0" smtClean="0"/>
            <a:t>Describe Partnerships and Collaborations</a:t>
          </a:r>
          <a:endParaRPr lang="en-US" dirty="0"/>
        </a:p>
      </dgm:t>
    </dgm:pt>
    <dgm:pt modelId="{2DC93167-B164-4458-BA8B-8ED712C76D70}" type="parTrans" cxnId="{930C5C71-8AB3-4561-9DFE-35F398FF2904}">
      <dgm:prSet/>
      <dgm:spPr/>
      <dgm:t>
        <a:bodyPr/>
        <a:lstStyle/>
        <a:p>
          <a:endParaRPr lang="en-US"/>
        </a:p>
      </dgm:t>
    </dgm:pt>
    <dgm:pt modelId="{AFF6440C-4E79-4DBA-86D7-8F08A25C726D}" type="sibTrans" cxnId="{930C5C71-8AB3-4561-9DFE-35F398FF2904}">
      <dgm:prSet/>
      <dgm:spPr/>
      <dgm:t>
        <a:bodyPr/>
        <a:lstStyle/>
        <a:p>
          <a:endParaRPr lang="en-US"/>
        </a:p>
      </dgm:t>
    </dgm:pt>
    <dgm:pt modelId="{01E9993D-02AE-47AE-BDB6-4CF68A8119B5}">
      <dgm:prSet phldrT="[Text]"/>
      <dgm:spPr/>
      <dgm:t>
        <a:bodyPr/>
        <a:lstStyle/>
        <a:p>
          <a:r>
            <a:rPr lang="en-US" dirty="0" smtClean="0"/>
            <a:t>Envision Opportunities for 2021</a:t>
          </a:r>
          <a:endParaRPr lang="en-US" dirty="0"/>
        </a:p>
      </dgm:t>
    </dgm:pt>
    <dgm:pt modelId="{300D39CD-D7A0-4792-841A-CC51E372124A}" type="parTrans" cxnId="{9E6D4746-5720-442D-8A7C-091BB952343F}">
      <dgm:prSet/>
      <dgm:spPr/>
      <dgm:t>
        <a:bodyPr/>
        <a:lstStyle/>
        <a:p>
          <a:endParaRPr lang="en-US"/>
        </a:p>
      </dgm:t>
    </dgm:pt>
    <dgm:pt modelId="{D906F3CF-6527-484F-B98A-02C03877DC56}" type="sibTrans" cxnId="{9E6D4746-5720-442D-8A7C-091BB952343F}">
      <dgm:prSet/>
      <dgm:spPr/>
      <dgm:t>
        <a:bodyPr/>
        <a:lstStyle/>
        <a:p>
          <a:endParaRPr lang="en-US"/>
        </a:p>
      </dgm:t>
    </dgm:pt>
    <dgm:pt modelId="{6A5B63FA-7B6B-48E4-A48E-591E95CB6A03}" type="pres">
      <dgm:prSet presAssocID="{762912B0-5E9E-4B25-9EDD-CB7323EEBD8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1B750B2-BDDB-4D30-9DBD-074BE1AEB5CF}" type="pres">
      <dgm:prSet presAssocID="{762912B0-5E9E-4B25-9EDD-CB7323EEBD85}" presName="Name1" presStyleCnt="0"/>
      <dgm:spPr/>
      <dgm:t>
        <a:bodyPr/>
        <a:lstStyle/>
        <a:p>
          <a:endParaRPr lang="en-US"/>
        </a:p>
      </dgm:t>
    </dgm:pt>
    <dgm:pt modelId="{2CB27F33-0E38-4151-BCEC-FBA099A79CB0}" type="pres">
      <dgm:prSet presAssocID="{762912B0-5E9E-4B25-9EDD-CB7323EEBD85}" presName="cycle" presStyleCnt="0"/>
      <dgm:spPr/>
      <dgm:t>
        <a:bodyPr/>
        <a:lstStyle/>
        <a:p>
          <a:endParaRPr lang="en-US"/>
        </a:p>
      </dgm:t>
    </dgm:pt>
    <dgm:pt modelId="{95BD75FE-506E-4967-8A07-ABC8B94FC758}" type="pres">
      <dgm:prSet presAssocID="{762912B0-5E9E-4B25-9EDD-CB7323EEBD85}" presName="srcNode" presStyleLbl="node1" presStyleIdx="0" presStyleCnt="5"/>
      <dgm:spPr/>
      <dgm:t>
        <a:bodyPr/>
        <a:lstStyle/>
        <a:p>
          <a:endParaRPr lang="en-US"/>
        </a:p>
      </dgm:t>
    </dgm:pt>
    <dgm:pt modelId="{ADECFA54-9E46-41A5-9F1E-9E456EB719CB}" type="pres">
      <dgm:prSet presAssocID="{762912B0-5E9E-4B25-9EDD-CB7323EEBD85}" presName="conn" presStyleLbl="parChTrans1D2" presStyleIdx="0" presStyleCnt="1"/>
      <dgm:spPr/>
      <dgm:t>
        <a:bodyPr/>
        <a:lstStyle/>
        <a:p>
          <a:endParaRPr lang="en-US"/>
        </a:p>
      </dgm:t>
    </dgm:pt>
    <dgm:pt modelId="{153AAF39-58E5-4FAF-AA0E-9225568A7757}" type="pres">
      <dgm:prSet presAssocID="{762912B0-5E9E-4B25-9EDD-CB7323EEBD85}" presName="extraNode" presStyleLbl="node1" presStyleIdx="0" presStyleCnt="5"/>
      <dgm:spPr/>
      <dgm:t>
        <a:bodyPr/>
        <a:lstStyle/>
        <a:p>
          <a:endParaRPr lang="en-US"/>
        </a:p>
      </dgm:t>
    </dgm:pt>
    <dgm:pt modelId="{09402B0E-F132-4B23-AEE2-7F4BA9849BB5}" type="pres">
      <dgm:prSet presAssocID="{762912B0-5E9E-4B25-9EDD-CB7323EEBD85}" presName="dstNode" presStyleLbl="node1" presStyleIdx="0" presStyleCnt="5"/>
      <dgm:spPr/>
      <dgm:t>
        <a:bodyPr/>
        <a:lstStyle/>
        <a:p>
          <a:endParaRPr lang="en-US"/>
        </a:p>
      </dgm:t>
    </dgm:pt>
    <dgm:pt modelId="{77AE0122-B0E7-495A-9FD6-4CBF3DE8A0D7}" type="pres">
      <dgm:prSet presAssocID="{723FD7FF-6973-4CEC-AD10-6985C85310C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0B3C8-450E-41D9-9CD4-351C3F38452C}" type="pres">
      <dgm:prSet presAssocID="{723FD7FF-6973-4CEC-AD10-6985C85310C2}" presName="accent_1" presStyleCnt="0"/>
      <dgm:spPr/>
      <dgm:t>
        <a:bodyPr/>
        <a:lstStyle/>
        <a:p>
          <a:endParaRPr lang="en-US"/>
        </a:p>
      </dgm:t>
    </dgm:pt>
    <dgm:pt modelId="{A3CD2F1C-6207-4CF4-B98A-334FD8B85407}" type="pres">
      <dgm:prSet presAssocID="{723FD7FF-6973-4CEC-AD10-6985C85310C2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7EFC1CB1-7CF1-4DF2-96C7-7426798073BF}" type="pres">
      <dgm:prSet presAssocID="{FC4EF0FE-5FF0-4AC0-BAB5-4A6F08E51B4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D63D6-152B-49D4-97A1-4535B2BB2ABE}" type="pres">
      <dgm:prSet presAssocID="{FC4EF0FE-5FF0-4AC0-BAB5-4A6F08E51B49}" presName="accent_2" presStyleCnt="0"/>
      <dgm:spPr/>
      <dgm:t>
        <a:bodyPr/>
        <a:lstStyle/>
        <a:p>
          <a:endParaRPr lang="en-US"/>
        </a:p>
      </dgm:t>
    </dgm:pt>
    <dgm:pt modelId="{C832BF79-6964-480D-9641-F8C09AEA2174}" type="pres">
      <dgm:prSet presAssocID="{FC4EF0FE-5FF0-4AC0-BAB5-4A6F08E51B49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9B425A15-F5D7-4EFE-A985-B91147669214}" type="pres">
      <dgm:prSet presAssocID="{0D7FB41A-F6DE-4594-8C6D-8E9601266FE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9D362-2297-43DD-B647-9B9C93CE3295}" type="pres">
      <dgm:prSet presAssocID="{0D7FB41A-F6DE-4594-8C6D-8E9601266FED}" presName="accent_3" presStyleCnt="0"/>
      <dgm:spPr/>
      <dgm:t>
        <a:bodyPr/>
        <a:lstStyle/>
        <a:p>
          <a:endParaRPr lang="en-US"/>
        </a:p>
      </dgm:t>
    </dgm:pt>
    <dgm:pt modelId="{0010EF47-66B6-4834-B846-76A8C36551A1}" type="pres">
      <dgm:prSet presAssocID="{0D7FB41A-F6DE-4594-8C6D-8E9601266FED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48A42753-81C5-43F4-B7B6-55924947120F}" type="pres">
      <dgm:prSet presAssocID="{EB70FF42-3630-4E2B-96E4-4F8A3CB426C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85A93-2824-431A-84A2-411181B3496B}" type="pres">
      <dgm:prSet presAssocID="{EB70FF42-3630-4E2B-96E4-4F8A3CB426C2}" presName="accent_4" presStyleCnt="0"/>
      <dgm:spPr/>
      <dgm:t>
        <a:bodyPr/>
        <a:lstStyle/>
        <a:p>
          <a:endParaRPr lang="en-US"/>
        </a:p>
      </dgm:t>
    </dgm:pt>
    <dgm:pt modelId="{46518357-483E-4C67-B1B1-B3DB59C3C40B}" type="pres">
      <dgm:prSet presAssocID="{EB70FF42-3630-4E2B-96E4-4F8A3CB426C2}" presName="accentRepeatNode" presStyleLbl="solidFgAcc1" presStyleIdx="3" presStyleCnt="5"/>
      <dgm:spPr/>
      <dgm:t>
        <a:bodyPr/>
        <a:lstStyle/>
        <a:p>
          <a:endParaRPr lang="en-US"/>
        </a:p>
      </dgm:t>
    </dgm:pt>
    <dgm:pt modelId="{F4A62BA3-92C6-490E-BCD2-6136C7CF166B}" type="pres">
      <dgm:prSet presAssocID="{01E9993D-02AE-47AE-BDB6-4CF68A8119B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8B5B9-A11B-41FB-BB68-CCC98369D564}" type="pres">
      <dgm:prSet presAssocID="{01E9993D-02AE-47AE-BDB6-4CF68A8119B5}" presName="accent_5" presStyleCnt="0"/>
      <dgm:spPr/>
      <dgm:t>
        <a:bodyPr/>
        <a:lstStyle/>
        <a:p>
          <a:endParaRPr lang="en-US"/>
        </a:p>
      </dgm:t>
    </dgm:pt>
    <dgm:pt modelId="{8E872A0B-8A86-44FF-A41D-2861741E8269}" type="pres">
      <dgm:prSet presAssocID="{01E9993D-02AE-47AE-BDB6-4CF68A8119B5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9E6D4746-5720-442D-8A7C-091BB952343F}" srcId="{762912B0-5E9E-4B25-9EDD-CB7323EEBD85}" destId="{01E9993D-02AE-47AE-BDB6-4CF68A8119B5}" srcOrd="4" destOrd="0" parTransId="{300D39CD-D7A0-4792-841A-CC51E372124A}" sibTransId="{D906F3CF-6527-484F-B98A-02C03877DC56}"/>
    <dgm:cxn modelId="{B6FCEECA-750C-4FF9-8624-6AF54E52F5BC}" srcId="{762912B0-5E9E-4B25-9EDD-CB7323EEBD85}" destId="{723FD7FF-6973-4CEC-AD10-6985C85310C2}" srcOrd="0" destOrd="0" parTransId="{CABCCE41-7BF8-4AE9-BDF7-D649EDCACD7B}" sibTransId="{6A78CAEA-8CA4-47CF-8C6D-9727B93342D4}"/>
    <dgm:cxn modelId="{992DC0BD-74BB-4625-86C6-1347E08ECBB8}" type="presOf" srcId="{FC4EF0FE-5FF0-4AC0-BAB5-4A6F08E51B49}" destId="{7EFC1CB1-7CF1-4DF2-96C7-7426798073BF}" srcOrd="0" destOrd="0" presId="urn:microsoft.com/office/officeart/2008/layout/VerticalCurvedList"/>
    <dgm:cxn modelId="{79110095-EF46-4FB6-B38D-2ECBFE7FE467}" type="presOf" srcId="{723FD7FF-6973-4CEC-AD10-6985C85310C2}" destId="{77AE0122-B0E7-495A-9FD6-4CBF3DE8A0D7}" srcOrd="0" destOrd="0" presId="urn:microsoft.com/office/officeart/2008/layout/VerticalCurvedList"/>
    <dgm:cxn modelId="{81A8D3D8-86B6-469D-8819-F3BF1CD690FD}" type="presOf" srcId="{0D7FB41A-F6DE-4594-8C6D-8E9601266FED}" destId="{9B425A15-F5D7-4EFE-A985-B91147669214}" srcOrd="0" destOrd="0" presId="urn:microsoft.com/office/officeart/2008/layout/VerticalCurvedList"/>
    <dgm:cxn modelId="{86E46232-B2F7-4AAC-A693-6C87D5163032}" srcId="{762912B0-5E9E-4B25-9EDD-CB7323EEBD85}" destId="{FC4EF0FE-5FF0-4AC0-BAB5-4A6F08E51B49}" srcOrd="1" destOrd="0" parTransId="{652E6FCC-E320-4AF1-AF14-46CE9088289F}" sibTransId="{E6F79779-0B27-426F-BD91-0E6CADB0138B}"/>
    <dgm:cxn modelId="{930C5C71-8AB3-4561-9DFE-35F398FF2904}" srcId="{762912B0-5E9E-4B25-9EDD-CB7323EEBD85}" destId="{EB70FF42-3630-4E2B-96E4-4F8A3CB426C2}" srcOrd="3" destOrd="0" parTransId="{2DC93167-B164-4458-BA8B-8ED712C76D70}" sibTransId="{AFF6440C-4E79-4DBA-86D7-8F08A25C726D}"/>
    <dgm:cxn modelId="{92F2F0D4-3A6E-43CF-9350-73C2F3B7D283}" srcId="{762912B0-5E9E-4B25-9EDD-CB7323EEBD85}" destId="{0D7FB41A-F6DE-4594-8C6D-8E9601266FED}" srcOrd="2" destOrd="0" parTransId="{824945ED-9B07-4E25-8B39-7F8E98402F0E}" sibTransId="{2E236119-0733-4FD3-AA36-EBAF0AB49EF2}"/>
    <dgm:cxn modelId="{4AA25D50-493A-4074-B565-7F2FC61E3E69}" type="presOf" srcId="{6A78CAEA-8CA4-47CF-8C6D-9727B93342D4}" destId="{ADECFA54-9E46-41A5-9F1E-9E456EB719CB}" srcOrd="0" destOrd="0" presId="urn:microsoft.com/office/officeart/2008/layout/VerticalCurvedList"/>
    <dgm:cxn modelId="{4574B654-4102-4006-9505-D982D165073D}" type="presOf" srcId="{EB70FF42-3630-4E2B-96E4-4F8A3CB426C2}" destId="{48A42753-81C5-43F4-B7B6-55924947120F}" srcOrd="0" destOrd="0" presId="urn:microsoft.com/office/officeart/2008/layout/VerticalCurvedList"/>
    <dgm:cxn modelId="{91DB76B5-27F1-4D91-9219-BA362760BE56}" type="presOf" srcId="{762912B0-5E9E-4B25-9EDD-CB7323EEBD85}" destId="{6A5B63FA-7B6B-48E4-A48E-591E95CB6A03}" srcOrd="0" destOrd="0" presId="urn:microsoft.com/office/officeart/2008/layout/VerticalCurvedList"/>
    <dgm:cxn modelId="{414E8AD6-F0EC-4F77-BD55-7AEE8AF930CF}" type="presOf" srcId="{01E9993D-02AE-47AE-BDB6-4CF68A8119B5}" destId="{F4A62BA3-92C6-490E-BCD2-6136C7CF166B}" srcOrd="0" destOrd="0" presId="urn:microsoft.com/office/officeart/2008/layout/VerticalCurvedList"/>
    <dgm:cxn modelId="{B9756E1C-9D25-4A37-9690-F42569F69BB8}" type="presParOf" srcId="{6A5B63FA-7B6B-48E4-A48E-591E95CB6A03}" destId="{21B750B2-BDDB-4D30-9DBD-074BE1AEB5CF}" srcOrd="0" destOrd="0" presId="urn:microsoft.com/office/officeart/2008/layout/VerticalCurvedList"/>
    <dgm:cxn modelId="{4E0A4EC6-69DE-4B26-BFF8-8084B4B33303}" type="presParOf" srcId="{21B750B2-BDDB-4D30-9DBD-074BE1AEB5CF}" destId="{2CB27F33-0E38-4151-BCEC-FBA099A79CB0}" srcOrd="0" destOrd="0" presId="urn:microsoft.com/office/officeart/2008/layout/VerticalCurvedList"/>
    <dgm:cxn modelId="{E47E12B0-1137-4722-9E48-34743620A92F}" type="presParOf" srcId="{2CB27F33-0E38-4151-BCEC-FBA099A79CB0}" destId="{95BD75FE-506E-4967-8A07-ABC8B94FC758}" srcOrd="0" destOrd="0" presId="urn:microsoft.com/office/officeart/2008/layout/VerticalCurvedList"/>
    <dgm:cxn modelId="{6E02E879-D815-4AB7-9319-0E725B16F2D6}" type="presParOf" srcId="{2CB27F33-0E38-4151-BCEC-FBA099A79CB0}" destId="{ADECFA54-9E46-41A5-9F1E-9E456EB719CB}" srcOrd="1" destOrd="0" presId="urn:microsoft.com/office/officeart/2008/layout/VerticalCurvedList"/>
    <dgm:cxn modelId="{25D67781-E46C-44F7-8163-DB69B5FB89FF}" type="presParOf" srcId="{2CB27F33-0E38-4151-BCEC-FBA099A79CB0}" destId="{153AAF39-58E5-4FAF-AA0E-9225568A7757}" srcOrd="2" destOrd="0" presId="urn:microsoft.com/office/officeart/2008/layout/VerticalCurvedList"/>
    <dgm:cxn modelId="{4DD26ED5-93E1-4666-B824-37ACC0C9469F}" type="presParOf" srcId="{2CB27F33-0E38-4151-BCEC-FBA099A79CB0}" destId="{09402B0E-F132-4B23-AEE2-7F4BA9849BB5}" srcOrd="3" destOrd="0" presId="urn:microsoft.com/office/officeart/2008/layout/VerticalCurvedList"/>
    <dgm:cxn modelId="{9312B7EC-A485-47D1-8BD2-E34D7B86A74C}" type="presParOf" srcId="{21B750B2-BDDB-4D30-9DBD-074BE1AEB5CF}" destId="{77AE0122-B0E7-495A-9FD6-4CBF3DE8A0D7}" srcOrd="1" destOrd="0" presId="urn:microsoft.com/office/officeart/2008/layout/VerticalCurvedList"/>
    <dgm:cxn modelId="{49AF4D64-5965-48A1-BF17-20808DBA74E8}" type="presParOf" srcId="{21B750B2-BDDB-4D30-9DBD-074BE1AEB5CF}" destId="{C590B3C8-450E-41D9-9CD4-351C3F38452C}" srcOrd="2" destOrd="0" presId="urn:microsoft.com/office/officeart/2008/layout/VerticalCurvedList"/>
    <dgm:cxn modelId="{AED6E627-E13E-4BCD-9222-F10FD6ED14B6}" type="presParOf" srcId="{C590B3C8-450E-41D9-9CD4-351C3F38452C}" destId="{A3CD2F1C-6207-4CF4-B98A-334FD8B85407}" srcOrd="0" destOrd="0" presId="urn:microsoft.com/office/officeart/2008/layout/VerticalCurvedList"/>
    <dgm:cxn modelId="{03FC028A-36C1-4018-82E9-634C2E3CA0F9}" type="presParOf" srcId="{21B750B2-BDDB-4D30-9DBD-074BE1AEB5CF}" destId="{7EFC1CB1-7CF1-4DF2-96C7-7426798073BF}" srcOrd="3" destOrd="0" presId="urn:microsoft.com/office/officeart/2008/layout/VerticalCurvedList"/>
    <dgm:cxn modelId="{D14B096C-7289-40E6-9C64-56885B3DDAA6}" type="presParOf" srcId="{21B750B2-BDDB-4D30-9DBD-074BE1AEB5CF}" destId="{48BD63D6-152B-49D4-97A1-4535B2BB2ABE}" srcOrd="4" destOrd="0" presId="urn:microsoft.com/office/officeart/2008/layout/VerticalCurvedList"/>
    <dgm:cxn modelId="{B8EA0F38-3085-451E-8C49-C71D67A83F90}" type="presParOf" srcId="{48BD63D6-152B-49D4-97A1-4535B2BB2ABE}" destId="{C832BF79-6964-480D-9641-F8C09AEA2174}" srcOrd="0" destOrd="0" presId="urn:microsoft.com/office/officeart/2008/layout/VerticalCurvedList"/>
    <dgm:cxn modelId="{81B9FC02-0EAC-4649-B011-4AE574864B74}" type="presParOf" srcId="{21B750B2-BDDB-4D30-9DBD-074BE1AEB5CF}" destId="{9B425A15-F5D7-4EFE-A985-B91147669214}" srcOrd="5" destOrd="0" presId="urn:microsoft.com/office/officeart/2008/layout/VerticalCurvedList"/>
    <dgm:cxn modelId="{BD32EA9D-38AA-42DD-9BA8-C02769E88776}" type="presParOf" srcId="{21B750B2-BDDB-4D30-9DBD-074BE1AEB5CF}" destId="{8959D362-2297-43DD-B647-9B9C93CE3295}" srcOrd="6" destOrd="0" presId="urn:microsoft.com/office/officeart/2008/layout/VerticalCurvedList"/>
    <dgm:cxn modelId="{1082672D-8586-4FE4-A042-B93D9D4C5CE2}" type="presParOf" srcId="{8959D362-2297-43DD-B647-9B9C93CE3295}" destId="{0010EF47-66B6-4834-B846-76A8C36551A1}" srcOrd="0" destOrd="0" presId="urn:microsoft.com/office/officeart/2008/layout/VerticalCurvedList"/>
    <dgm:cxn modelId="{979B46FB-B1CC-4EEA-B53F-0A69A6124402}" type="presParOf" srcId="{21B750B2-BDDB-4D30-9DBD-074BE1AEB5CF}" destId="{48A42753-81C5-43F4-B7B6-55924947120F}" srcOrd="7" destOrd="0" presId="urn:microsoft.com/office/officeart/2008/layout/VerticalCurvedList"/>
    <dgm:cxn modelId="{98AABC81-F9FD-4988-A6ED-B68F486BCBD6}" type="presParOf" srcId="{21B750B2-BDDB-4D30-9DBD-074BE1AEB5CF}" destId="{CBC85A93-2824-431A-84A2-411181B3496B}" srcOrd="8" destOrd="0" presId="urn:microsoft.com/office/officeart/2008/layout/VerticalCurvedList"/>
    <dgm:cxn modelId="{21ED45B5-DA5D-46A4-AE5C-BE6D088FEDCB}" type="presParOf" srcId="{CBC85A93-2824-431A-84A2-411181B3496B}" destId="{46518357-483E-4C67-B1B1-B3DB59C3C40B}" srcOrd="0" destOrd="0" presId="urn:microsoft.com/office/officeart/2008/layout/VerticalCurvedList"/>
    <dgm:cxn modelId="{02A53923-0016-49C9-8641-9852EA00F4E7}" type="presParOf" srcId="{21B750B2-BDDB-4D30-9DBD-074BE1AEB5CF}" destId="{F4A62BA3-92C6-490E-BCD2-6136C7CF166B}" srcOrd="9" destOrd="0" presId="urn:microsoft.com/office/officeart/2008/layout/VerticalCurvedList"/>
    <dgm:cxn modelId="{F6CFABC3-D0D7-4834-85A4-2CB6755FE01B}" type="presParOf" srcId="{21B750B2-BDDB-4D30-9DBD-074BE1AEB5CF}" destId="{93B8B5B9-A11B-41FB-BB68-CCC98369D564}" srcOrd="10" destOrd="0" presId="urn:microsoft.com/office/officeart/2008/layout/VerticalCurvedList"/>
    <dgm:cxn modelId="{D03B2453-B23F-4A7B-AA87-CA8E74DE15E0}" type="presParOf" srcId="{93B8B5B9-A11B-41FB-BB68-CCC98369D564}" destId="{8E872A0B-8A86-44FF-A41D-2861741E82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276BE9-66C2-4D06-B232-EAAC9AA645E5}" type="doc">
      <dgm:prSet loTypeId="urn:microsoft.com/office/officeart/2005/8/layout/vList2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AA4E8A7-2992-4B2E-8DAA-2AF4B100C7D3}">
      <dgm:prSet/>
      <dgm:spPr/>
      <dgm:t>
        <a:bodyPr/>
        <a:lstStyle/>
        <a:p>
          <a:pPr algn="ctr" rtl="0"/>
          <a:r>
            <a:rPr lang="en-US" dirty="0" smtClean="0"/>
            <a:t>Emergency Solutions Grant </a:t>
          </a:r>
        </a:p>
        <a:p>
          <a:pPr algn="ctr" rtl="0"/>
          <a:r>
            <a:rPr lang="en-US" dirty="0" smtClean="0"/>
            <a:t>Rapid Rehousing (RRH) Funding</a:t>
          </a:r>
          <a:endParaRPr lang="en-US" dirty="0"/>
        </a:p>
      </dgm:t>
    </dgm:pt>
    <dgm:pt modelId="{21114DC1-EB5C-417C-95D4-D279BEB18277}" type="parTrans" cxnId="{54B0D498-4FAB-452A-9C32-5281ECE11238}">
      <dgm:prSet/>
      <dgm:spPr/>
      <dgm:t>
        <a:bodyPr/>
        <a:lstStyle/>
        <a:p>
          <a:endParaRPr lang="en-US"/>
        </a:p>
      </dgm:t>
    </dgm:pt>
    <dgm:pt modelId="{5705DAF8-9ED9-42B6-B9E0-6ADF6C4AB682}" type="sibTrans" cxnId="{54B0D498-4FAB-452A-9C32-5281ECE11238}">
      <dgm:prSet/>
      <dgm:spPr/>
      <dgm:t>
        <a:bodyPr/>
        <a:lstStyle/>
        <a:p>
          <a:endParaRPr lang="en-US"/>
        </a:p>
      </dgm:t>
    </dgm:pt>
    <dgm:pt modelId="{43C5467E-89D5-42F7-B9CE-EB98066621BD}">
      <dgm:prSet/>
      <dgm:spPr/>
      <dgm:t>
        <a:bodyPr/>
        <a:lstStyle/>
        <a:p>
          <a:pPr rtl="0"/>
          <a:r>
            <a:rPr lang="en-US" smtClean="0"/>
            <a:t>Priority for individuals at highest risk for Covid-19</a:t>
          </a:r>
          <a:endParaRPr lang="en-US"/>
        </a:p>
      </dgm:t>
    </dgm:pt>
    <dgm:pt modelId="{8FA7A278-724C-4CFF-ADB6-A557520A039C}" type="parTrans" cxnId="{4565A109-1C6C-4D57-AD2B-377406BE4913}">
      <dgm:prSet/>
      <dgm:spPr/>
      <dgm:t>
        <a:bodyPr/>
        <a:lstStyle/>
        <a:p>
          <a:endParaRPr lang="en-US"/>
        </a:p>
      </dgm:t>
    </dgm:pt>
    <dgm:pt modelId="{9D026475-B448-4A6E-99FE-5DD21E8DA809}" type="sibTrans" cxnId="{4565A109-1C6C-4D57-AD2B-377406BE4913}">
      <dgm:prSet/>
      <dgm:spPr/>
      <dgm:t>
        <a:bodyPr/>
        <a:lstStyle/>
        <a:p>
          <a:endParaRPr lang="en-US"/>
        </a:p>
      </dgm:t>
    </dgm:pt>
    <dgm:pt modelId="{B144A61A-F708-42FE-B87F-E92EBEDC84EA}">
      <dgm:prSet/>
      <dgm:spPr/>
      <dgm:t>
        <a:bodyPr/>
        <a:lstStyle/>
        <a:p>
          <a:pPr rtl="0"/>
          <a:r>
            <a:rPr lang="en-US" smtClean="0"/>
            <a:t>ESG- CV-1</a:t>
          </a:r>
          <a:endParaRPr lang="en-US"/>
        </a:p>
      </dgm:t>
    </dgm:pt>
    <dgm:pt modelId="{977ABB73-9086-4226-9685-2011B69AC0CF}" type="parTrans" cxnId="{27B2AC31-0DBF-4081-9DDA-FACAB612DAA9}">
      <dgm:prSet/>
      <dgm:spPr/>
      <dgm:t>
        <a:bodyPr/>
        <a:lstStyle/>
        <a:p>
          <a:endParaRPr lang="en-US"/>
        </a:p>
      </dgm:t>
    </dgm:pt>
    <dgm:pt modelId="{06B9E813-8DB6-4B7D-9E21-353964707F80}" type="sibTrans" cxnId="{27B2AC31-0DBF-4081-9DDA-FACAB612DAA9}">
      <dgm:prSet/>
      <dgm:spPr/>
      <dgm:t>
        <a:bodyPr/>
        <a:lstStyle/>
        <a:p>
          <a:endParaRPr lang="en-US"/>
        </a:p>
      </dgm:t>
    </dgm:pt>
    <dgm:pt modelId="{C5C96AB6-6F17-45CC-8218-665B6E9D40A4}">
      <dgm:prSet/>
      <dgm:spPr/>
      <dgm:t>
        <a:bodyPr/>
        <a:lstStyle/>
        <a:p>
          <a:pPr rtl="0"/>
          <a:r>
            <a:rPr lang="en-US" smtClean="0"/>
            <a:t>New RRH partners: Horizon House, Aspire and Stopover Inc</a:t>
          </a:r>
          <a:endParaRPr lang="en-US"/>
        </a:p>
      </dgm:t>
    </dgm:pt>
    <dgm:pt modelId="{F8E2D4BB-BAF2-43BF-A3BE-0658C20465DA}" type="parTrans" cxnId="{71E75CEB-83F7-4652-9962-AFB8BC67EF8D}">
      <dgm:prSet/>
      <dgm:spPr/>
      <dgm:t>
        <a:bodyPr/>
        <a:lstStyle/>
        <a:p>
          <a:endParaRPr lang="en-US"/>
        </a:p>
      </dgm:t>
    </dgm:pt>
    <dgm:pt modelId="{8A3A7D8D-26F1-49A1-A7FF-82F71BE65A7A}" type="sibTrans" cxnId="{71E75CEB-83F7-4652-9962-AFB8BC67EF8D}">
      <dgm:prSet/>
      <dgm:spPr/>
      <dgm:t>
        <a:bodyPr/>
        <a:lstStyle/>
        <a:p>
          <a:endParaRPr lang="en-US"/>
        </a:p>
      </dgm:t>
    </dgm:pt>
    <dgm:pt modelId="{255FF0DB-5842-4EC6-8AF1-C8F153C0BEA7}">
      <dgm:prSet/>
      <dgm:spPr/>
      <dgm:t>
        <a:bodyPr/>
        <a:lstStyle/>
        <a:p>
          <a:pPr rtl="0"/>
          <a:r>
            <a:rPr lang="en-US" smtClean="0"/>
            <a:t>RRH funding targeting special populations</a:t>
          </a:r>
          <a:endParaRPr lang="en-US"/>
        </a:p>
      </dgm:t>
    </dgm:pt>
    <dgm:pt modelId="{C856D380-27D1-4F85-A5DD-49435347E62B}" type="parTrans" cxnId="{A6B42519-4CAC-49E7-BE17-18E859D7311B}">
      <dgm:prSet/>
      <dgm:spPr/>
      <dgm:t>
        <a:bodyPr/>
        <a:lstStyle/>
        <a:p>
          <a:endParaRPr lang="en-US"/>
        </a:p>
      </dgm:t>
    </dgm:pt>
    <dgm:pt modelId="{38220FE7-6D58-4FE0-A7FA-29B0729DB077}" type="sibTrans" cxnId="{A6B42519-4CAC-49E7-BE17-18E859D7311B}">
      <dgm:prSet/>
      <dgm:spPr/>
      <dgm:t>
        <a:bodyPr/>
        <a:lstStyle/>
        <a:p>
          <a:endParaRPr lang="en-US"/>
        </a:p>
      </dgm:t>
    </dgm:pt>
    <dgm:pt modelId="{34744E3F-DA3A-492B-BAF6-A5E9C31077FE}">
      <dgm:prSet/>
      <dgm:spPr/>
      <dgm:t>
        <a:bodyPr/>
        <a:lstStyle/>
        <a:p>
          <a:pPr rtl="0"/>
          <a:r>
            <a:rPr lang="en-US" smtClean="0"/>
            <a:t>ESG-CV-2</a:t>
          </a:r>
          <a:endParaRPr lang="en-US"/>
        </a:p>
      </dgm:t>
    </dgm:pt>
    <dgm:pt modelId="{BAA13972-1D72-434B-B01D-28FB534DF8D0}" type="parTrans" cxnId="{0ACEAEE0-76CE-4DF5-9275-9FFFE1D2B220}">
      <dgm:prSet/>
      <dgm:spPr/>
      <dgm:t>
        <a:bodyPr/>
        <a:lstStyle/>
        <a:p>
          <a:endParaRPr lang="en-US"/>
        </a:p>
      </dgm:t>
    </dgm:pt>
    <dgm:pt modelId="{5B835D81-C264-450E-AD73-22B2CDA49740}" type="sibTrans" cxnId="{0ACEAEE0-76CE-4DF5-9275-9FFFE1D2B220}">
      <dgm:prSet/>
      <dgm:spPr/>
      <dgm:t>
        <a:bodyPr/>
        <a:lstStyle/>
        <a:p>
          <a:endParaRPr lang="en-US"/>
        </a:p>
      </dgm:t>
    </dgm:pt>
    <dgm:pt modelId="{9258288B-10AB-4548-B3E5-F43732E0D584}">
      <dgm:prSet/>
      <dgm:spPr/>
      <dgm:t>
        <a:bodyPr/>
        <a:lstStyle/>
        <a:p>
          <a:pPr rtl="0"/>
          <a:r>
            <a:rPr lang="en-US" smtClean="0"/>
            <a:t>Launch of </a:t>
          </a:r>
          <a:r>
            <a:rPr lang="en-US" b="1" smtClean="0"/>
            <a:t>HomeNow Indy </a:t>
          </a:r>
          <a:r>
            <a:rPr lang="en-US" smtClean="0"/>
            <a:t>initiative with fiscal agent, Merchants Affordable Housing</a:t>
          </a:r>
          <a:endParaRPr lang="en-US"/>
        </a:p>
      </dgm:t>
    </dgm:pt>
    <dgm:pt modelId="{9C02E56E-E527-42BF-A550-B38F051397DC}" type="parTrans" cxnId="{4B4FEED5-CC48-4B6E-A97D-001B1B564988}">
      <dgm:prSet/>
      <dgm:spPr/>
      <dgm:t>
        <a:bodyPr/>
        <a:lstStyle/>
        <a:p>
          <a:endParaRPr lang="en-US"/>
        </a:p>
      </dgm:t>
    </dgm:pt>
    <dgm:pt modelId="{DB737C2D-AEE1-416D-BD3E-EF939BA1F387}" type="sibTrans" cxnId="{4B4FEED5-CC48-4B6E-A97D-001B1B564988}">
      <dgm:prSet/>
      <dgm:spPr/>
      <dgm:t>
        <a:bodyPr/>
        <a:lstStyle/>
        <a:p>
          <a:endParaRPr lang="en-US"/>
        </a:p>
      </dgm:t>
    </dgm:pt>
    <dgm:pt modelId="{740B4517-AA6A-493D-9BDD-A6B97E609776}">
      <dgm:prSet/>
      <dgm:spPr/>
      <dgm:t>
        <a:bodyPr/>
        <a:lstStyle/>
        <a:p>
          <a:pPr rtl="0"/>
          <a:r>
            <a:rPr lang="en-US" dirty="0" smtClean="0"/>
            <a:t>Goal to rehouse 425 households</a:t>
          </a:r>
          <a:endParaRPr lang="en-US" dirty="0"/>
        </a:p>
      </dgm:t>
    </dgm:pt>
    <dgm:pt modelId="{472B7E42-2D5B-431F-A9C2-470410BF4AD4}" type="parTrans" cxnId="{93782C4F-431F-44A2-A177-BBEF390547EF}">
      <dgm:prSet/>
      <dgm:spPr/>
      <dgm:t>
        <a:bodyPr/>
        <a:lstStyle/>
        <a:p>
          <a:endParaRPr lang="en-US"/>
        </a:p>
      </dgm:t>
    </dgm:pt>
    <dgm:pt modelId="{49ACA50B-C468-4972-84DF-F28EE2C2301B}" type="sibTrans" cxnId="{93782C4F-431F-44A2-A177-BBEF390547EF}">
      <dgm:prSet/>
      <dgm:spPr/>
      <dgm:t>
        <a:bodyPr/>
        <a:lstStyle/>
        <a:p>
          <a:endParaRPr lang="en-US"/>
        </a:p>
      </dgm:t>
    </dgm:pt>
    <dgm:pt modelId="{52D3278F-02EB-4348-8031-23534DCF6A92}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https://www.merchantsaffordablehousing.org/homenow-indy</a:t>
          </a:r>
          <a:endParaRPr lang="en-US" dirty="0"/>
        </a:p>
      </dgm:t>
    </dgm:pt>
    <dgm:pt modelId="{BABA892F-DA03-4D96-852F-A58CFC000E7F}" type="parTrans" cxnId="{03BD7F00-65E3-4A9F-B9F3-A6C76673F70E}">
      <dgm:prSet/>
      <dgm:spPr/>
    </dgm:pt>
    <dgm:pt modelId="{547CEF1D-C256-49CA-AC21-842BB8B89BA0}" type="sibTrans" cxnId="{03BD7F00-65E3-4A9F-B9F3-A6C76673F70E}">
      <dgm:prSet/>
      <dgm:spPr/>
    </dgm:pt>
    <dgm:pt modelId="{24014A5F-81C0-4187-B3A5-CECC72D53A10}" type="pres">
      <dgm:prSet presAssocID="{26276BE9-66C2-4D06-B232-EAAC9AA645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F63585-8BFC-4515-8D1B-3D47E8ECCFAC}" type="pres">
      <dgm:prSet presAssocID="{7AA4E8A7-2992-4B2E-8DAA-2AF4B100C7D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3827C-0AC6-4479-9E4D-7C9E57C813B1}" type="pres">
      <dgm:prSet presAssocID="{7AA4E8A7-2992-4B2E-8DAA-2AF4B100C7D3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DC607-031B-4AA6-AB99-B58BCB2792CC}" type="pres">
      <dgm:prSet presAssocID="{B144A61A-F708-42FE-B87F-E92EBEDC84EA}" presName="parentText" presStyleLbl="node1" presStyleIdx="1" presStyleCnt="3" custScaleX="60095" custLinFactNeighborX="-19412" custLinFactNeighborY="-84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C036F-49C5-4E2B-BB1B-A64098AACB9F}" type="pres">
      <dgm:prSet presAssocID="{B144A61A-F708-42FE-B87F-E92EBEDC84E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00EB8-DB97-4ED2-A249-919BFB51F3CE}" type="pres">
      <dgm:prSet presAssocID="{34744E3F-DA3A-492B-BAF6-A5E9C31077FE}" presName="parentText" presStyleLbl="node1" presStyleIdx="2" presStyleCnt="3" custScaleX="58919" custLinFactNeighborX="-19658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97AE9-C41A-404A-ACE6-040514D39A37}" type="pres">
      <dgm:prSet presAssocID="{34744E3F-DA3A-492B-BAF6-A5E9C31077FE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1A5342-4391-49D0-B286-731A798751A6}" type="presOf" srcId="{43C5467E-89D5-42F7-B9CE-EB98066621BD}" destId="{1943827C-0AC6-4479-9E4D-7C9E57C813B1}" srcOrd="0" destOrd="0" presId="urn:microsoft.com/office/officeart/2005/8/layout/vList2"/>
    <dgm:cxn modelId="{5CF37A8D-7741-4041-B93E-301B12373C22}" type="presOf" srcId="{740B4517-AA6A-493D-9BDD-A6B97E609776}" destId="{32197AE9-C41A-404A-ACE6-040514D39A37}" srcOrd="0" destOrd="1" presId="urn:microsoft.com/office/officeart/2005/8/layout/vList2"/>
    <dgm:cxn modelId="{03BD7F00-65E3-4A9F-B9F3-A6C76673F70E}" srcId="{34744E3F-DA3A-492B-BAF6-A5E9C31077FE}" destId="{52D3278F-02EB-4348-8031-23534DCF6A92}" srcOrd="2" destOrd="0" parTransId="{BABA892F-DA03-4D96-852F-A58CFC000E7F}" sibTransId="{547CEF1D-C256-49CA-AC21-842BB8B89BA0}"/>
    <dgm:cxn modelId="{9AE274DF-4753-4309-9182-BEF07260331A}" type="presOf" srcId="{9258288B-10AB-4548-B3E5-F43732E0D584}" destId="{32197AE9-C41A-404A-ACE6-040514D39A37}" srcOrd="0" destOrd="0" presId="urn:microsoft.com/office/officeart/2005/8/layout/vList2"/>
    <dgm:cxn modelId="{4B4FEED5-CC48-4B6E-A97D-001B1B564988}" srcId="{34744E3F-DA3A-492B-BAF6-A5E9C31077FE}" destId="{9258288B-10AB-4548-B3E5-F43732E0D584}" srcOrd="0" destOrd="0" parTransId="{9C02E56E-E527-42BF-A550-B38F051397DC}" sibTransId="{DB737C2D-AEE1-416D-BD3E-EF939BA1F387}"/>
    <dgm:cxn modelId="{4565A109-1C6C-4D57-AD2B-377406BE4913}" srcId="{7AA4E8A7-2992-4B2E-8DAA-2AF4B100C7D3}" destId="{43C5467E-89D5-42F7-B9CE-EB98066621BD}" srcOrd="0" destOrd="0" parTransId="{8FA7A278-724C-4CFF-ADB6-A557520A039C}" sibTransId="{9D026475-B448-4A6E-99FE-5DD21E8DA809}"/>
    <dgm:cxn modelId="{54B0D498-4FAB-452A-9C32-5281ECE11238}" srcId="{26276BE9-66C2-4D06-B232-EAAC9AA645E5}" destId="{7AA4E8A7-2992-4B2E-8DAA-2AF4B100C7D3}" srcOrd="0" destOrd="0" parTransId="{21114DC1-EB5C-417C-95D4-D279BEB18277}" sibTransId="{5705DAF8-9ED9-42B6-B9E0-6ADF6C4AB682}"/>
    <dgm:cxn modelId="{0ACEAEE0-76CE-4DF5-9275-9FFFE1D2B220}" srcId="{26276BE9-66C2-4D06-B232-EAAC9AA645E5}" destId="{34744E3F-DA3A-492B-BAF6-A5E9C31077FE}" srcOrd="2" destOrd="0" parTransId="{BAA13972-1D72-434B-B01D-28FB534DF8D0}" sibTransId="{5B835D81-C264-450E-AD73-22B2CDA49740}"/>
    <dgm:cxn modelId="{27B2AC31-0DBF-4081-9DDA-FACAB612DAA9}" srcId="{26276BE9-66C2-4D06-B232-EAAC9AA645E5}" destId="{B144A61A-F708-42FE-B87F-E92EBEDC84EA}" srcOrd="1" destOrd="0" parTransId="{977ABB73-9086-4226-9685-2011B69AC0CF}" sibTransId="{06B9E813-8DB6-4B7D-9E21-353964707F80}"/>
    <dgm:cxn modelId="{3996C0DA-0BD0-4144-9652-67AE0C4A1C53}" type="presOf" srcId="{255FF0DB-5842-4EC6-8AF1-C8F153C0BEA7}" destId="{106C036F-49C5-4E2B-BB1B-A64098AACB9F}" srcOrd="0" destOrd="1" presId="urn:microsoft.com/office/officeart/2005/8/layout/vList2"/>
    <dgm:cxn modelId="{DD1258D8-4691-45C2-A48F-90E94513DAD7}" type="presOf" srcId="{52D3278F-02EB-4348-8031-23534DCF6A92}" destId="{32197AE9-C41A-404A-ACE6-040514D39A37}" srcOrd="0" destOrd="2" presId="urn:microsoft.com/office/officeart/2005/8/layout/vList2"/>
    <dgm:cxn modelId="{8EB7EFB0-52F2-489B-B6E9-1730584324BC}" type="presOf" srcId="{26276BE9-66C2-4D06-B232-EAAC9AA645E5}" destId="{24014A5F-81C0-4187-B3A5-CECC72D53A10}" srcOrd="0" destOrd="0" presId="urn:microsoft.com/office/officeart/2005/8/layout/vList2"/>
    <dgm:cxn modelId="{93782C4F-431F-44A2-A177-BBEF390547EF}" srcId="{34744E3F-DA3A-492B-BAF6-A5E9C31077FE}" destId="{740B4517-AA6A-493D-9BDD-A6B97E609776}" srcOrd="1" destOrd="0" parTransId="{472B7E42-2D5B-431F-A9C2-470410BF4AD4}" sibTransId="{49ACA50B-C468-4972-84DF-F28EE2C2301B}"/>
    <dgm:cxn modelId="{71E75CEB-83F7-4652-9962-AFB8BC67EF8D}" srcId="{B144A61A-F708-42FE-B87F-E92EBEDC84EA}" destId="{C5C96AB6-6F17-45CC-8218-665B6E9D40A4}" srcOrd="0" destOrd="0" parTransId="{F8E2D4BB-BAF2-43BF-A3BE-0658C20465DA}" sibTransId="{8A3A7D8D-26F1-49A1-A7FF-82F71BE65A7A}"/>
    <dgm:cxn modelId="{A6B42519-4CAC-49E7-BE17-18E859D7311B}" srcId="{B144A61A-F708-42FE-B87F-E92EBEDC84EA}" destId="{255FF0DB-5842-4EC6-8AF1-C8F153C0BEA7}" srcOrd="1" destOrd="0" parTransId="{C856D380-27D1-4F85-A5DD-49435347E62B}" sibTransId="{38220FE7-6D58-4FE0-A7FA-29B0729DB077}"/>
    <dgm:cxn modelId="{6DEDD9B1-2B5B-468E-A5EA-3080A225A0EE}" type="presOf" srcId="{C5C96AB6-6F17-45CC-8218-665B6E9D40A4}" destId="{106C036F-49C5-4E2B-BB1B-A64098AACB9F}" srcOrd="0" destOrd="0" presId="urn:microsoft.com/office/officeart/2005/8/layout/vList2"/>
    <dgm:cxn modelId="{5D839DB7-08E2-4C21-8E06-305C63652D69}" type="presOf" srcId="{34744E3F-DA3A-492B-BAF6-A5E9C31077FE}" destId="{74400EB8-DB97-4ED2-A249-919BFB51F3CE}" srcOrd="0" destOrd="0" presId="urn:microsoft.com/office/officeart/2005/8/layout/vList2"/>
    <dgm:cxn modelId="{3C006A83-2A6E-451C-B829-F5E94ACBBB00}" type="presOf" srcId="{B144A61A-F708-42FE-B87F-E92EBEDC84EA}" destId="{691DC607-031B-4AA6-AB99-B58BCB2792CC}" srcOrd="0" destOrd="0" presId="urn:microsoft.com/office/officeart/2005/8/layout/vList2"/>
    <dgm:cxn modelId="{5F4A8452-315E-4ACB-94CE-AD44A2BC0694}" type="presOf" srcId="{7AA4E8A7-2992-4B2E-8DAA-2AF4B100C7D3}" destId="{85F63585-8BFC-4515-8D1B-3D47E8ECCFAC}" srcOrd="0" destOrd="0" presId="urn:microsoft.com/office/officeart/2005/8/layout/vList2"/>
    <dgm:cxn modelId="{03D01111-8848-41A2-B668-C45BD574BF19}" type="presParOf" srcId="{24014A5F-81C0-4187-B3A5-CECC72D53A10}" destId="{85F63585-8BFC-4515-8D1B-3D47E8ECCFAC}" srcOrd="0" destOrd="0" presId="urn:microsoft.com/office/officeart/2005/8/layout/vList2"/>
    <dgm:cxn modelId="{71AC617F-0357-40F7-AF43-014DD0AF9936}" type="presParOf" srcId="{24014A5F-81C0-4187-B3A5-CECC72D53A10}" destId="{1943827C-0AC6-4479-9E4D-7C9E57C813B1}" srcOrd="1" destOrd="0" presId="urn:microsoft.com/office/officeart/2005/8/layout/vList2"/>
    <dgm:cxn modelId="{6DD6365C-9FEF-4CD6-BD28-FC3C73E533E1}" type="presParOf" srcId="{24014A5F-81C0-4187-B3A5-CECC72D53A10}" destId="{691DC607-031B-4AA6-AB99-B58BCB2792CC}" srcOrd="2" destOrd="0" presId="urn:microsoft.com/office/officeart/2005/8/layout/vList2"/>
    <dgm:cxn modelId="{582F3FCB-EFA0-4EC7-B1A9-3E7B07A78A6C}" type="presParOf" srcId="{24014A5F-81C0-4187-B3A5-CECC72D53A10}" destId="{106C036F-49C5-4E2B-BB1B-A64098AACB9F}" srcOrd="3" destOrd="0" presId="urn:microsoft.com/office/officeart/2005/8/layout/vList2"/>
    <dgm:cxn modelId="{95A40F85-DB6A-4A2C-82D4-96BE510F3031}" type="presParOf" srcId="{24014A5F-81C0-4187-B3A5-CECC72D53A10}" destId="{74400EB8-DB97-4ED2-A249-919BFB51F3CE}" srcOrd="4" destOrd="0" presId="urn:microsoft.com/office/officeart/2005/8/layout/vList2"/>
    <dgm:cxn modelId="{50B01DA1-5EB6-48B3-9763-076CB181469D}" type="presParOf" srcId="{24014A5F-81C0-4187-B3A5-CECC72D53A10}" destId="{32197AE9-C41A-404A-ACE6-040514D39A3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3FF3522-FCCB-4443-9757-7A79036FBE37}" type="doc">
      <dgm:prSet loTypeId="urn:microsoft.com/office/officeart/2005/8/layout/orgChart1" loCatId="hierarchy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E7E703D-45B6-45B0-92C0-11A1A5D0CF24}">
      <dgm:prSet/>
      <dgm:spPr/>
      <dgm:t>
        <a:bodyPr/>
        <a:lstStyle/>
        <a:p>
          <a:pPr rtl="0"/>
          <a:r>
            <a:rPr lang="en-US" smtClean="0"/>
            <a:t>Fiscal Agent Role</a:t>
          </a:r>
          <a:endParaRPr lang="en-US"/>
        </a:p>
      </dgm:t>
    </dgm:pt>
    <dgm:pt modelId="{B981D0E9-3012-4F92-8218-C42FB4CCC78E}" type="parTrans" cxnId="{6F57D331-8BA6-4711-A4F6-7D52BBE956FD}">
      <dgm:prSet/>
      <dgm:spPr/>
      <dgm:t>
        <a:bodyPr/>
        <a:lstStyle/>
        <a:p>
          <a:endParaRPr lang="en-US"/>
        </a:p>
      </dgm:t>
    </dgm:pt>
    <dgm:pt modelId="{19A0C97F-C764-4164-84B1-04ED8A8DB563}" type="sibTrans" cxnId="{6F57D331-8BA6-4711-A4F6-7D52BBE956FD}">
      <dgm:prSet/>
      <dgm:spPr/>
      <dgm:t>
        <a:bodyPr/>
        <a:lstStyle/>
        <a:p>
          <a:endParaRPr lang="en-US"/>
        </a:p>
      </dgm:t>
    </dgm:pt>
    <dgm:pt modelId="{5D1A35E8-1AAF-4B3C-B839-2DC2B97C05E3}">
      <dgm:prSet/>
      <dgm:spPr/>
      <dgm:t>
        <a:bodyPr/>
        <a:lstStyle/>
        <a:p>
          <a:pPr rtl="0"/>
          <a:r>
            <a:rPr lang="en-US" smtClean="0"/>
            <a:t>Responsible for overall program administration and compliance.</a:t>
          </a:r>
          <a:endParaRPr lang="en-US"/>
        </a:p>
      </dgm:t>
    </dgm:pt>
    <dgm:pt modelId="{B78FF4E3-F898-4CDF-9DA1-6AB40367FCE2}" type="parTrans" cxnId="{605A2301-1C6F-4547-83D8-94BBA28BE2E5}">
      <dgm:prSet/>
      <dgm:spPr>
        <a:ln>
          <a:solidFill>
            <a:schemeClr val="bg2">
              <a:lumMod val="90000"/>
            </a:schemeClr>
          </a:solidFill>
        </a:ln>
      </dgm:spPr>
      <dgm:t>
        <a:bodyPr/>
        <a:lstStyle/>
        <a:p>
          <a:endParaRPr lang="en-US"/>
        </a:p>
      </dgm:t>
    </dgm:pt>
    <dgm:pt modelId="{A419AA20-9294-49ED-A4A7-40492A41470F}" type="sibTrans" cxnId="{605A2301-1C6F-4547-83D8-94BBA28BE2E5}">
      <dgm:prSet/>
      <dgm:spPr/>
      <dgm:t>
        <a:bodyPr/>
        <a:lstStyle/>
        <a:p>
          <a:endParaRPr lang="en-US"/>
        </a:p>
      </dgm:t>
    </dgm:pt>
    <dgm:pt modelId="{EE2F5F6C-353D-4D35-9E3A-87E849D99C70}">
      <dgm:prSet/>
      <dgm:spPr/>
      <dgm:t>
        <a:bodyPr/>
        <a:lstStyle/>
        <a:p>
          <a:pPr rtl="0"/>
          <a:r>
            <a:rPr lang="en-US" smtClean="0"/>
            <a:t>Pay rent subsidy and incentives directly to participating owners. </a:t>
          </a:r>
          <a:endParaRPr lang="en-US"/>
        </a:p>
      </dgm:t>
    </dgm:pt>
    <dgm:pt modelId="{EFF40F9D-F76A-4DB8-9DBB-713A5D4015D5}" type="parTrans" cxnId="{916CBD87-F7D2-4D76-9146-AEB8A44D0760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422F9865-966E-412F-9E41-997799C730B6}" type="sibTrans" cxnId="{916CBD87-F7D2-4D76-9146-AEB8A44D0760}">
      <dgm:prSet/>
      <dgm:spPr/>
      <dgm:t>
        <a:bodyPr/>
        <a:lstStyle/>
        <a:p>
          <a:endParaRPr lang="en-US"/>
        </a:p>
      </dgm:t>
    </dgm:pt>
    <dgm:pt modelId="{D7A475C3-4CA5-4608-BA9D-CF6BE86E4173}">
      <dgm:prSet/>
      <dgm:spPr/>
      <dgm:t>
        <a:bodyPr/>
        <a:lstStyle/>
        <a:p>
          <a:pPr rtl="0"/>
          <a:r>
            <a:rPr lang="en-US" smtClean="0"/>
            <a:t>Administer contracts with service providers for Housing Navigation and Case Management.</a:t>
          </a:r>
          <a:endParaRPr lang="en-US"/>
        </a:p>
      </dgm:t>
    </dgm:pt>
    <dgm:pt modelId="{7721E41F-CE89-4468-8D20-6B221DAD4289}" type="parTrans" cxnId="{2D80BA31-33F0-4EC5-8D65-1F9035C9DAA0}">
      <dgm:prSet/>
      <dgm:spPr>
        <a:ln>
          <a:solidFill>
            <a:schemeClr val="bg2">
              <a:lumMod val="90000"/>
            </a:schemeClr>
          </a:solidFill>
        </a:ln>
      </dgm:spPr>
      <dgm:t>
        <a:bodyPr/>
        <a:lstStyle/>
        <a:p>
          <a:endParaRPr lang="en-US"/>
        </a:p>
      </dgm:t>
    </dgm:pt>
    <dgm:pt modelId="{C6C1D841-1A63-4CEB-B482-B66B8151B8D4}" type="sibTrans" cxnId="{2D80BA31-33F0-4EC5-8D65-1F9035C9DAA0}">
      <dgm:prSet/>
      <dgm:spPr/>
      <dgm:t>
        <a:bodyPr/>
        <a:lstStyle/>
        <a:p>
          <a:endParaRPr lang="en-US"/>
        </a:p>
      </dgm:t>
    </dgm:pt>
    <dgm:pt modelId="{6955124B-A6E5-488D-B8CB-093A1E7E685F}" type="pres">
      <dgm:prSet presAssocID="{13FF3522-FCCB-4443-9757-7A79036FB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4995D85-3924-4100-9F55-7A52F2DA68B4}" type="pres">
      <dgm:prSet presAssocID="{0E7E703D-45B6-45B0-92C0-11A1A5D0CF24}" presName="hierRoot1" presStyleCnt="0">
        <dgm:presLayoutVars>
          <dgm:hierBranch val="init"/>
        </dgm:presLayoutVars>
      </dgm:prSet>
      <dgm:spPr/>
    </dgm:pt>
    <dgm:pt modelId="{4AF12507-9F44-440F-9059-876EA9A1F03C}" type="pres">
      <dgm:prSet presAssocID="{0E7E703D-45B6-45B0-92C0-11A1A5D0CF24}" presName="rootComposite1" presStyleCnt="0"/>
      <dgm:spPr/>
    </dgm:pt>
    <dgm:pt modelId="{808688D9-9D88-458D-A376-CCFCF197339E}" type="pres">
      <dgm:prSet presAssocID="{0E7E703D-45B6-45B0-92C0-11A1A5D0CF2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08DAED-A46B-4EB6-941D-6733838CEA81}" type="pres">
      <dgm:prSet presAssocID="{0E7E703D-45B6-45B0-92C0-11A1A5D0CF2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2E3421F-FC7F-4058-996C-3A3636812401}" type="pres">
      <dgm:prSet presAssocID="{0E7E703D-45B6-45B0-92C0-11A1A5D0CF24}" presName="hierChild2" presStyleCnt="0"/>
      <dgm:spPr/>
    </dgm:pt>
    <dgm:pt modelId="{43EBFC23-00F6-4125-835D-ECBDD7198473}" type="pres">
      <dgm:prSet presAssocID="{B78FF4E3-F898-4CDF-9DA1-6AB40367FCE2}" presName="Name37" presStyleLbl="parChTrans1D2" presStyleIdx="0" presStyleCnt="3"/>
      <dgm:spPr/>
      <dgm:t>
        <a:bodyPr/>
        <a:lstStyle/>
        <a:p>
          <a:endParaRPr lang="en-US"/>
        </a:p>
      </dgm:t>
    </dgm:pt>
    <dgm:pt modelId="{E65C46FA-2C10-41B5-9FA6-82ACA9593A48}" type="pres">
      <dgm:prSet presAssocID="{5D1A35E8-1AAF-4B3C-B839-2DC2B97C05E3}" presName="hierRoot2" presStyleCnt="0">
        <dgm:presLayoutVars>
          <dgm:hierBranch val="init"/>
        </dgm:presLayoutVars>
      </dgm:prSet>
      <dgm:spPr/>
    </dgm:pt>
    <dgm:pt modelId="{C374A2FB-0898-4A29-94BC-C1783C4ACC43}" type="pres">
      <dgm:prSet presAssocID="{5D1A35E8-1AAF-4B3C-B839-2DC2B97C05E3}" presName="rootComposite" presStyleCnt="0"/>
      <dgm:spPr/>
    </dgm:pt>
    <dgm:pt modelId="{B2E24AA3-0242-488E-88DC-F9BF9DAA14EF}" type="pres">
      <dgm:prSet presAssocID="{5D1A35E8-1AAF-4B3C-B839-2DC2B97C05E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E657D4-848C-4EA0-93BF-C28C1F0F95D1}" type="pres">
      <dgm:prSet presAssocID="{5D1A35E8-1AAF-4B3C-B839-2DC2B97C05E3}" presName="rootConnector" presStyleLbl="node2" presStyleIdx="0" presStyleCnt="3"/>
      <dgm:spPr/>
      <dgm:t>
        <a:bodyPr/>
        <a:lstStyle/>
        <a:p>
          <a:endParaRPr lang="en-US"/>
        </a:p>
      </dgm:t>
    </dgm:pt>
    <dgm:pt modelId="{AA234FD5-86A7-412E-AA4B-E3DF533F213D}" type="pres">
      <dgm:prSet presAssocID="{5D1A35E8-1AAF-4B3C-B839-2DC2B97C05E3}" presName="hierChild4" presStyleCnt="0"/>
      <dgm:spPr/>
    </dgm:pt>
    <dgm:pt modelId="{EB845A54-3925-45B9-A676-6BAA507C007C}" type="pres">
      <dgm:prSet presAssocID="{5D1A35E8-1AAF-4B3C-B839-2DC2B97C05E3}" presName="hierChild5" presStyleCnt="0"/>
      <dgm:spPr/>
    </dgm:pt>
    <dgm:pt modelId="{42A13F07-8E8F-471C-B6C6-960EC91AE345}" type="pres">
      <dgm:prSet presAssocID="{EFF40F9D-F76A-4DB8-9DBB-713A5D4015D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B76B94A4-0D58-4F81-9676-A22EA8DA8137}" type="pres">
      <dgm:prSet presAssocID="{EE2F5F6C-353D-4D35-9E3A-87E849D99C70}" presName="hierRoot2" presStyleCnt="0">
        <dgm:presLayoutVars>
          <dgm:hierBranch val="init"/>
        </dgm:presLayoutVars>
      </dgm:prSet>
      <dgm:spPr/>
    </dgm:pt>
    <dgm:pt modelId="{7B774389-9AC5-4210-A3E2-DAF7E410B121}" type="pres">
      <dgm:prSet presAssocID="{EE2F5F6C-353D-4D35-9E3A-87E849D99C70}" presName="rootComposite" presStyleCnt="0"/>
      <dgm:spPr/>
    </dgm:pt>
    <dgm:pt modelId="{D7DE36B0-097C-495C-A41D-D4B4BEE02519}" type="pres">
      <dgm:prSet presAssocID="{EE2F5F6C-353D-4D35-9E3A-87E849D99C7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63CE46-2B7A-4FC5-A41C-D7E2DDC24593}" type="pres">
      <dgm:prSet presAssocID="{EE2F5F6C-353D-4D35-9E3A-87E849D99C70}" presName="rootConnector" presStyleLbl="node2" presStyleIdx="1" presStyleCnt="3"/>
      <dgm:spPr/>
      <dgm:t>
        <a:bodyPr/>
        <a:lstStyle/>
        <a:p>
          <a:endParaRPr lang="en-US"/>
        </a:p>
      </dgm:t>
    </dgm:pt>
    <dgm:pt modelId="{87562E12-9D56-42AF-8286-0701F757D1AA}" type="pres">
      <dgm:prSet presAssocID="{EE2F5F6C-353D-4D35-9E3A-87E849D99C70}" presName="hierChild4" presStyleCnt="0"/>
      <dgm:spPr/>
    </dgm:pt>
    <dgm:pt modelId="{8BC9B135-18B9-4B90-A90F-728846F9E892}" type="pres">
      <dgm:prSet presAssocID="{EE2F5F6C-353D-4D35-9E3A-87E849D99C70}" presName="hierChild5" presStyleCnt="0"/>
      <dgm:spPr/>
    </dgm:pt>
    <dgm:pt modelId="{BE3B6556-C7B3-4CE8-8E98-180D83EFF6D0}" type="pres">
      <dgm:prSet presAssocID="{7721E41F-CE89-4468-8D20-6B221DAD4289}" presName="Name37" presStyleLbl="parChTrans1D2" presStyleIdx="2" presStyleCnt="3"/>
      <dgm:spPr/>
      <dgm:t>
        <a:bodyPr/>
        <a:lstStyle/>
        <a:p>
          <a:endParaRPr lang="en-US"/>
        </a:p>
      </dgm:t>
    </dgm:pt>
    <dgm:pt modelId="{BAE8DB58-81A1-4EBE-B9F5-298F8C387062}" type="pres">
      <dgm:prSet presAssocID="{D7A475C3-4CA5-4608-BA9D-CF6BE86E4173}" presName="hierRoot2" presStyleCnt="0">
        <dgm:presLayoutVars>
          <dgm:hierBranch val="init"/>
        </dgm:presLayoutVars>
      </dgm:prSet>
      <dgm:spPr/>
    </dgm:pt>
    <dgm:pt modelId="{0216FF0A-FA04-4D3B-8F65-E816DE2E7953}" type="pres">
      <dgm:prSet presAssocID="{D7A475C3-4CA5-4608-BA9D-CF6BE86E4173}" presName="rootComposite" presStyleCnt="0"/>
      <dgm:spPr/>
    </dgm:pt>
    <dgm:pt modelId="{1014C261-0C8F-42C1-A567-1F99B659928F}" type="pres">
      <dgm:prSet presAssocID="{D7A475C3-4CA5-4608-BA9D-CF6BE86E417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3D49E3-24A5-4171-B1FF-8139008AC967}" type="pres">
      <dgm:prSet presAssocID="{D7A475C3-4CA5-4608-BA9D-CF6BE86E4173}" presName="rootConnector" presStyleLbl="node2" presStyleIdx="2" presStyleCnt="3"/>
      <dgm:spPr/>
      <dgm:t>
        <a:bodyPr/>
        <a:lstStyle/>
        <a:p>
          <a:endParaRPr lang="en-US"/>
        </a:p>
      </dgm:t>
    </dgm:pt>
    <dgm:pt modelId="{D0EDDBBD-E641-4D32-9BA1-E2730FC19B87}" type="pres">
      <dgm:prSet presAssocID="{D7A475C3-4CA5-4608-BA9D-CF6BE86E4173}" presName="hierChild4" presStyleCnt="0"/>
      <dgm:spPr/>
    </dgm:pt>
    <dgm:pt modelId="{3F89500B-6554-4BF3-8B15-52E46EF412A2}" type="pres">
      <dgm:prSet presAssocID="{D7A475C3-4CA5-4608-BA9D-CF6BE86E4173}" presName="hierChild5" presStyleCnt="0"/>
      <dgm:spPr/>
    </dgm:pt>
    <dgm:pt modelId="{8D82F2EB-BA45-4865-90C9-CDE290E18E84}" type="pres">
      <dgm:prSet presAssocID="{0E7E703D-45B6-45B0-92C0-11A1A5D0CF24}" presName="hierChild3" presStyleCnt="0"/>
      <dgm:spPr/>
    </dgm:pt>
  </dgm:ptLst>
  <dgm:cxnLst>
    <dgm:cxn modelId="{3B41E5AB-CE48-4670-864C-A35BCCBFC2D7}" type="presOf" srcId="{5D1A35E8-1AAF-4B3C-B839-2DC2B97C05E3}" destId="{ADE657D4-848C-4EA0-93BF-C28C1F0F95D1}" srcOrd="1" destOrd="0" presId="urn:microsoft.com/office/officeart/2005/8/layout/orgChart1"/>
    <dgm:cxn modelId="{243ADF51-2D29-4DD6-BCB1-A6869E67FD21}" type="presOf" srcId="{D7A475C3-4CA5-4608-BA9D-CF6BE86E4173}" destId="{1014C261-0C8F-42C1-A567-1F99B659928F}" srcOrd="0" destOrd="0" presId="urn:microsoft.com/office/officeart/2005/8/layout/orgChart1"/>
    <dgm:cxn modelId="{1EF4F89A-5A8A-45D9-862D-60C70997ED94}" type="presOf" srcId="{EE2F5F6C-353D-4D35-9E3A-87E849D99C70}" destId="{D7DE36B0-097C-495C-A41D-D4B4BEE02519}" srcOrd="0" destOrd="0" presId="urn:microsoft.com/office/officeart/2005/8/layout/orgChart1"/>
    <dgm:cxn modelId="{C9552504-48B3-44FE-BB82-78BFB3CA6671}" type="presOf" srcId="{0E7E703D-45B6-45B0-92C0-11A1A5D0CF24}" destId="{6E08DAED-A46B-4EB6-941D-6733838CEA81}" srcOrd="1" destOrd="0" presId="urn:microsoft.com/office/officeart/2005/8/layout/orgChart1"/>
    <dgm:cxn modelId="{771C6919-4BC6-4360-9AB1-C17FA131EABA}" type="presOf" srcId="{13FF3522-FCCB-4443-9757-7A79036FBE37}" destId="{6955124B-A6E5-488D-B8CB-093A1E7E685F}" srcOrd="0" destOrd="0" presId="urn:microsoft.com/office/officeart/2005/8/layout/orgChart1"/>
    <dgm:cxn modelId="{916CBD87-F7D2-4D76-9146-AEB8A44D0760}" srcId="{0E7E703D-45B6-45B0-92C0-11A1A5D0CF24}" destId="{EE2F5F6C-353D-4D35-9E3A-87E849D99C70}" srcOrd="1" destOrd="0" parTransId="{EFF40F9D-F76A-4DB8-9DBB-713A5D4015D5}" sibTransId="{422F9865-966E-412F-9E41-997799C730B6}"/>
    <dgm:cxn modelId="{3B59721C-88BB-4B86-A0ED-4554BD596D46}" type="presOf" srcId="{5D1A35E8-1AAF-4B3C-B839-2DC2B97C05E3}" destId="{B2E24AA3-0242-488E-88DC-F9BF9DAA14EF}" srcOrd="0" destOrd="0" presId="urn:microsoft.com/office/officeart/2005/8/layout/orgChart1"/>
    <dgm:cxn modelId="{605A2301-1C6F-4547-83D8-94BBA28BE2E5}" srcId="{0E7E703D-45B6-45B0-92C0-11A1A5D0CF24}" destId="{5D1A35E8-1AAF-4B3C-B839-2DC2B97C05E3}" srcOrd="0" destOrd="0" parTransId="{B78FF4E3-F898-4CDF-9DA1-6AB40367FCE2}" sibTransId="{A419AA20-9294-49ED-A4A7-40492A41470F}"/>
    <dgm:cxn modelId="{2D80BA31-33F0-4EC5-8D65-1F9035C9DAA0}" srcId="{0E7E703D-45B6-45B0-92C0-11A1A5D0CF24}" destId="{D7A475C3-4CA5-4608-BA9D-CF6BE86E4173}" srcOrd="2" destOrd="0" parTransId="{7721E41F-CE89-4468-8D20-6B221DAD4289}" sibTransId="{C6C1D841-1A63-4CEB-B482-B66B8151B8D4}"/>
    <dgm:cxn modelId="{FCFA5AB8-24D9-49B3-BC33-732ABBE8B408}" type="presOf" srcId="{EE2F5F6C-353D-4D35-9E3A-87E849D99C70}" destId="{DD63CE46-2B7A-4FC5-A41C-D7E2DDC24593}" srcOrd="1" destOrd="0" presId="urn:microsoft.com/office/officeart/2005/8/layout/orgChart1"/>
    <dgm:cxn modelId="{6B592546-ED6E-4B09-BE52-C897674E1CAD}" type="presOf" srcId="{0E7E703D-45B6-45B0-92C0-11A1A5D0CF24}" destId="{808688D9-9D88-458D-A376-CCFCF197339E}" srcOrd="0" destOrd="0" presId="urn:microsoft.com/office/officeart/2005/8/layout/orgChart1"/>
    <dgm:cxn modelId="{2A41E892-BB62-4631-860B-6C8CDEFF51CB}" type="presOf" srcId="{D7A475C3-4CA5-4608-BA9D-CF6BE86E4173}" destId="{843D49E3-24A5-4171-B1FF-8139008AC967}" srcOrd="1" destOrd="0" presId="urn:microsoft.com/office/officeart/2005/8/layout/orgChart1"/>
    <dgm:cxn modelId="{6F57D331-8BA6-4711-A4F6-7D52BBE956FD}" srcId="{13FF3522-FCCB-4443-9757-7A79036FBE37}" destId="{0E7E703D-45B6-45B0-92C0-11A1A5D0CF24}" srcOrd="0" destOrd="0" parTransId="{B981D0E9-3012-4F92-8218-C42FB4CCC78E}" sibTransId="{19A0C97F-C764-4164-84B1-04ED8A8DB563}"/>
    <dgm:cxn modelId="{A8DF3319-0C0D-4F3D-B104-E4565AB1A32C}" type="presOf" srcId="{EFF40F9D-F76A-4DB8-9DBB-713A5D4015D5}" destId="{42A13F07-8E8F-471C-B6C6-960EC91AE345}" srcOrd="0" destOrd="0" presId="urn:microsoft.com/office/officeart/2005/8/layout/orgChart1"/>
    <dgm:cxn modelId="{4EF9F6BF-4D11-4910-B48A-C0529DEFE504}" type="presOf" srcId="{7721E41F-CE89-4468-8D20-6B221DAD4289}" destId="{BE3B6556-C7B3-4CE8-8E98-180D83EFF6D0}" srcOrd="0" destOrd="0" presId="urn:microsoft.com/office/officeart/2005/8/layout/orgChart1"/>
    <dgm:cxn modelId="{D5C32E86-4EC5-47B7-A09E-C15551B2C665}" type="presOf" srcId="{B78FF4E3-F898-4CDF-9DA1-6AB40367FCE2}" destId="{43EBFC23-00F6-4125-835D-ECBDD7198473}" srcOrd="0" destOrd="0" presId="urn:microsoft.com/office/officeart/2005/8/layout/orgChart1"/>
    <dgm:cxn modelId="{CD0BCD67-5FBB-4EA8-BECB-F89D4027FE25}" type="presParOf" srcId="{6955124B-A6E5-488D-B8CB-093A1E7E685F}" destId="{14995D85-3924-4100-9F55-7A52F2DA68B4}" srcOrd="0" destOrd="0" presId="urn:microsoft.com/office/officeart/2005/8/layout/orgChart1"/>
    <dgm:cxn modelId="{3BFE31E0-4791-4F92-BC1C-C6DF1D3EF9B3}" type="presParOf" srcId="{14995D85-3924-4100-9F55-7A52F2DA68B4}" destId="{4AF12507-9F44-440F-9059-876EA9A1F03C}" srcOrd="0" destOrd="0" presId="urn:microsoft.com/office/officeart/2005/8/layout/orgChart1"/>
    <dgm:cxn modelId="{0176FE41-BEC6-4DD3-9E6D-34F580496769}" type="presParOf" srcId="{4AF12507-9F44-440F-9059-876EA9A1F03C}" destId="{808688D9-9D88-458D-A376-CCFCF197339E}" srcOrd="0" destOrd="0" presId="urn:microsoft.com/office/officeart/2005/8/layout/orgChart1"/>
    <dgm:cxn modelId="{96D3398A-63EC-44CE-9429-5BBE0AB57A6C}" type="presParOf" srcId="{4AF12507-9F44-440F-9059-876EA9A1F03C}" destId="{6E08DAED-A46B-4EB6-941D-6733838CEA81}" srcOrd="1" destOrd="0" presId="urn:microsoft.com/office/officeart/2005/8/layout/orgChart1"/>
    <dgm:cxn modelId="{721F83AB-0C9C-4FF5-8A8C-859FB782FBBF}" type="presParOf" srcId="{14995D85-3924-4100-9F55-7A52F2DA68B4}" destId="{82E3421F-FC7F-4058-996C-3A3636812401}" srcOrd="1" destOrd="0" presId="urn:microsoft.com/office/officeart/2005/8/layout/orgChart1"/>
    <dgm:cxn modelId="{6087711B-8AB3-4931-9037-B33408958987}" type="presParOf" srcId="{82E3421F-FC7F-4058-996C-3A3636812401}" destId="{43EBFC23-00F6-4125-835D-ECBDD7198473}" srcOrd="0" destOrd="0" presId="urn:microsoft.com/office/officeart/2005/8/layout/orgChart1"/>
    <dgm:cxn modelId="{CBAD6A6F-9999-48DD-93FA-FF7A35E17D84}" type="presParOf" srcId="{82E3421F-FC7F-4058-996C-3A3636812401}" destId="{E65C46FA-2C10-41B5-9FA6-82ACA9593A48}" srcOrd="1" destOrd="0" presId="urn:microsoft.com/office/officeart/2005/8/layout/orgChart1"/>
    <dgm:cxn modelId="{878FFF20-68BF-4D01-B102-43E4D3018738}" type="presParOf" srcId="{E65C46FA-2C10-41B5-9FA6-82ACA9593A48}" destId="{C374A2FB-0898-4A29-94BC-C1783C4ACC43}" srcOrd="0" destOrd="0" presId="urn:microsoft.com/office/officeart/2005/8/layout/orgChart1"/>
    <dgm:cxn modelId="{306D9E57-2E37-44DE-8525-A4D50745ACA7}" type="presParOf" srcId="{C374A2FB-0898-4A29-94BC-C1783C4ACC43}" destId="{B2E24AA3-0242-488E-88DC-F9BF9DAA14EF}" srcOrd="0" destOrd="0" presId="urn:microsoft.com/office/officeart/2005/8/layout/orgChart1"/>
    <dgm:cxn modelId="{40631B29-E8A6-4412-8672-25356771A040}" type="presParOf" srcId="{C374A2FB-0898-4A29-94BC-C1783C4ACC43}" destId="{ADE657D4-848C-4EA0-93BF-C28C1F0F95D1}" srcOrd="1" destOrd="0" presId="urn:microsoft.com/office/officeart/2005/8/layout/orgChart1"/>
    <dgm:cxn modelId="{BF51F803-0325-419E-9F59-0AB0CA4EED58}" type="presParOf" srcId="{E65C46FA-2C10-41B5-9FA6-82ACA9593A48}" destId="{AA234FD5-86A7-412E-AA4B-E3DF533F213D}" srcOrd="1" destOrd="0" presId="urn:microsoft.com/office/officeart/2005/8/layout/orgChart1"/>
    <dgm:cxn modelId="{8693C8D7-F590-4272-BA0E-38DAC8C29B23}" type="presParOf" srcId="{E65C46FA-2C10-41B5-9FA6-82ACA9593A48}" destId="{EB845A54-3925-45B9-A676-6BAA507C007C}" srcOrd="2" destOrd="0" presId="urn:microsoft.com/office/officeart/2005/8/layout/orgChart1"/>
    <dgm:cxn modelId="{16D4AAD9-199D-4BCF-9845-A4021FB38698}" type="presParOf" srcId="{82E3421F-FC7F-4058-996C-3A3636812401}" destId="{42A13F07-8E8F-471C-B6C6-960EC91AE345}" srcOrd="2" destOrd="0" presId="urn:microsoft.com/office/officeart/2005/8/layout/orgChart1"/>
    <dgm:cxn modelId="{D3E9AB8F-2B35-42FC-8DF9-4918FFEF9DC8}" type="presParOf" srcId="{82E3421F-FC7F-4058-996C-3A3636812401}" destId="{B76B94A4-0D58-4F81-9676-A22EA8DA8137}" srcOrd="3" destOrd="0" presId="urn:microsoft.com/office/officeart/2005/8/layout/orgChart1"/>
    <dgm:cxn modelId="{7FB3012A-908C-41B0-8DAB-A544C98CFB83}" type="presParOf" srcId="{B76B94A4-0D58-4F81-9676-A22EA8DA8137}" destId="{7B774389-9AC5-4210-A3E2-DAF7E410B121}" srcOrd="0" destOrd="0" presId="urn:microsoft.com/office/officeart/2005/8/layout/orgChart1"/>
    <dgm:cxn modelId="{0733E853-1C5F-4FE2-855C-2088FA8B7518}" type="presParOf" srcId="{7B774389-9AC5-4210-A3E2-DAF7E410B121}" destId="{D7DE36B0-097C-495C-A41D-D4B4BEE02519}" srcOrd="0" destOrd="0" presId="urn:microsoft.com/office/officeart/2005/8/layout/orgChart1"/>
    <dgm:cxn modelId="{F8D86474-CE8C-43F0-82C0-5590022DD1FF}" type="presParOf" srcId="{7B774389-9AC5-4210-A3E2-DAF7E410B121}" destId="{DD63CE46-2B7A-4FC5-A41C-D7E2DDC24593}" srcOrd="1" destOrd="0" presId="urn:microsoft.com/office/officeart/2005/8/layout/orgChart1"/>
    <dgm:cxn modelId="{EC84C693-8C35-4B33-9824-B013F33E133A}" type="presParOf" srcId="{B76B94A4-0D58-4F81-9676-A22EA8DA8137}" destId="{87562E12-9D56-42AF-8286-0701F757D1AA}" srcOrd="1" destOrd="0" presId="urn:microsoft.com/office/officeart/2005/8/layout/orgChart1"/>
    <dgm:cxn modelId="{403B37DD-02F7-4F79-89DE-89B1CB6D7D5A}" type="presParOf" srcId="{B76B94A4-0D58-4F81-9676-A22EA8DA8137}" destId="{8BC9B135-18B9-4B90-A90F-728846F9E892}" srcOrd="2" destOrd="0" presId="urn:microsoft.com/office/officeart/2005/8/layout/orgChart1"/>
    <dgm:cxn modelId="{9166A8FF-34A5-4FA2-9E05-9247751FABAA}" type="presParOf" srcId="{82E3421F-FC7F-4058-996C-3A3636812401}" destId="{BE3B6556-C7B3-4CE8-8E98-180D83EFF6D0}" srcOrd="4" destOrd="0" presId="urn:microsoft.com/office/officeart/2005/8/layout/orgChart1"/>
    <dgm:cxn modelId="{1F8ECF67-D6B4-4B85-A7CF-EB9EFD76EB03}" type="presParOf" srcId="{82E3421F-FC7F-4058-996C-3A3636812401}" destId="{BAE8DB58-81A1-4EBE-B9F5-298F8C387062}" srcOrd="5" destOrd="0" presId="urn:microsoft.com/office/officeart/2005/8/layout/orgChart1"/>
    <dgm:cxn modelId="{77460DFA-82FA-4C42-8E66-E6BEDF6231C9}" type="presParOf" srcId="{BAE8DB58-81A1-4EBE-B9F5-298F8C387062}" destId="{0216FF0A-FA04-4D3B-8F65-E816DE2E7953}" srcOrd="0" destOrd="0" presId="urn:microsoft.com/office/officeart/2005/8/layout/orgChart1"/>
    <dgm:cxn modelId="{45D757F9-0F9A-4B58-AFF9-4AAB25A3A383}" type="presParOf" srcId="{0216FF0A-FA04-4D3B-8F65-E816DE2E7953}" destId="{1014C261-0C8F-42C1-A567-1F99B659928F}" srcOrd="0" destOrd="0" presId="urn:microsoft.com/office/officeart/2005/8/layout/orgChart1"/>
    <dgm:cxn modelId="{4304E35B-CD3F-4C14-98CB-A3594C11A681}" type="presParOf" srcId="{0216FF0A-FA04-4D3B-8F65-E816DE2E7953}" destId="{843D49E3-24A5-4171-B1FF-8139008AC967}" srcOrd="1" destOrd="0" presId="urn:microsoft.com/office/officeart/2005/8/layout/orgChart1"/>
    <dgm:cxn modelId="{B3E2A396-E4DE-4892-9F9B-2C10751C4E47}" type="presParOf" srcId="{BAE8DB58-81A1-4EBE-B9F5-298F8C387062}" destId="{D0EDDBBD-E641-4D32-9BA1-E2730FC19B87}" srcOrd="1" destOrd="0" presId="urn:microsoft.com/office/officeart/2005/8/layout/orgChart1"/>
    <dgm:cxn modelId="{87EBE751-877B-482A-BC9B-9BB20F15CA45}" type="presParOf" srcId="{BAE8DB58-81A1-4EBE-B9F5-298F8C387062}" destId="{3F89500B-6554-4BF3-8B15-52E46EF412A2}" srcOrd="2" destOrd="0" presId="urn:microsoft.com/office/officeart/2005/8/layout/orgChart1"/>
    <dgm:cxn modelId="{764BAF8C-79D6-488B-9912-FF7425E128B7}" type="presParOf" srcId="{14995D85-3924-4100-9F55-7A52F2DA68B4}" destId="{8D82F2EB-BA45-4865-90C9-CDE290E18E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D82C34D-F81B-425A-8B6E-91A3D6070E17}" type="doc">
      <dgm:prSet loTypeId="urn:microsoft.com/office/officeart/2008/layout/AlternatingHexagon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D84F29-E324-4A7F-918D-42973181BDFC}">
      <dgm:prSet custT="1"/>
      <dgm:spPr/>
      <dgm:t>
        <a:bodyPr/>
        <a:lstStyle/>
        <a:p>
          <a:pPr rtl="0"/>
          <a:r>
            <a:rPr lang="en-US" sz="1800" dirty="0" smtClean="0"/>
            <a:t>Engage landlords at a systems-level. </a:t>
          </a:r>
          <a:endParaRPr lang="en-US" sz="1800" dirty="0"/>
        </a:p>
      </dgm:t>
    </dgm:pt>
    <dgm:pt modelId="{B9A857F0-E016-4B36-9CA8-9C81742F5E65}" type="parTrans" cxnId="{C7E3E399-0E65-4C85-97C4-8B05DEC8C979}">
      <dgm:prSet/>
      <dgm:spPr/>
      <dgm:t>
        <a:bodyPr/>
        <a:lstStyle/>
        <a:p>
          <a:endParaRPr lang="en-US"/>
        </a:p>
      </dgm:t>
    </dgm:pt>
    <dgm:pt modelId="{9C3C5689-BE6F-407A-BAD8-828AD49CA0BD}" type="sibTrans" cxnId="{C7E3E399-0E65-4C85-97C4-8B05DEC8C979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287A62C6-D35B-4E6B-8680-6C49C6B2B481}">
      <dgm:prSet custT="1"/>
      <dgm:spPr/>
      <dgm:t>
        <a:bodyPr/>
        <a:lstStyle/>
        <a:p>
          <a:pPr rtl="0"/>
          <a:r>
            <a:rPr lang="en-US" sz="1800" dirty="0" smtClean="0"/>
            <a:t>Market flexible financial incentives and a centralized approach to landlords. </a:t>
          </a:r>
          <a:endParaRPr lang="en-US" sz="1800" dirty="0"/>
        </a:p>
      </dgm:t>
    </dgm:pt>
    <dgm:pt modelId="{30F4808A-E3F0-41FC-A997-D2C0E15266E8}" type="parTrans" cxnId="{0F997D60-AF8E-426D-814E-79F068C7E430}">
      <dgm:prSet/>
      <dgm:spPr/>
      <dgm:t>
        <a:bodyPr/>
        <a:lstStyle/>
        <a:p>
          <a:endParaRPr lang="en-US"/>
        </a:p>
      </dgm:t>
    </dgm:pt>
    <dgm:pt modelId="{5D725E27-5738-4C57-A51F-AAEB0C9E6D3C}" type="sibTrans" cxnId="{0F997D60-AF8E-426D-814E-79F068C7E430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B0D72D9A-46C8-4A6A-A7DE-E06AB242F6F0}">
      <dgm:prSet custT="1"/>
      <dgm:spPr/>
      <dgm:t>
        <a:bodyPr/>
        <a:lstStyle/>
        <a:p>
          <a:pPr rtl="0"/>
          <a:r>
            <a:rPr lang="en-US" sz="1800" dirty="0" smtClean="0"/>
            <a:t>Serve as the landlord facing role of the system.      </a:t>
          </a:r>
          <a:endParaRPr lang="en-US" sz="1800" dirty="0"/>
        </a:p>
      </dgm:t>
    </dgm:pt>
    <dgm:pt modelId="{CC89A9A5-40BB-4357-B7FB-A1531846CED2}" type="parTrans" cxnId="{24E568D8-D482-4719-B9F0-0749A290FC0E}">
      <dgm:prSet/>
      <dgm:spPr/>
      <dgm:t>
        <a:bodyPr/>
        <a:lstStyle/>
        <a:p>
          <a:endParaRPr lang="en-US"/>
        </a:p>
      </dgm:t>
    </dgm:pt>
    <dgm:pt modelId="{8687B023-0AE8-4745-8ADE-82FDD8F5BEF8}" type="sibTrans" cxnId="{24E568D8-D482-4719-B9F0-0749A290FC0E}">
      <dgm:prSet/>
      <dgm:spPr/>
      <dgm:t>
        <a:bodyPr/>
        <a:lstStyle/>
        <a:p>
          <a:endParaRPr lang="en-US"/>
        </a:p>
      </dgm:t>
    </dgm:pt>
    <dgm:pt modelId="{190186A7-BC3A-410E-852A-41C95DDEE55D}">
      <dgm:prSet custT="1"/>
      <dgm:spPr/>
      <dgm:t>
        <a:bodyPr/>
        <a:lstStyle/>
        <a:p>
          <a:pPr rtl="0"/>
          <a:r>
            <a:rPr lang="en-US" sz="1800" dirty="0" smtClean="0"/>
            <a:t>Act as administrator of the </a:t>
          </a:r>
          <a:r>
            <a:rPr lang="en-US" sz="1800" dirty="0" err="1" smtClean="0"/>
            <a:t>Padmission</a:t>
          </a:r>
          <a:r>
            <a:rPr lang="en-US" sz="1800" dirty="0" smtClean="0"/>
            <a:t> system that holds the unit inventory. </a:t>
          </a:r>
          <a:endParaRPr lang="en-US" sz="1800" dirty="0"/>
        </a:p>
      </dgm:t>
    </dgm:pt>
    <dgm:pt modelId="{5F92EC3A-142F-4B44-96BA-29438B3164A4}" type="parTrans" cxnId="{7ED77D02-9862-4113-96B8-B3CABE9A820B}">
      <dgm:prSet/>
      <dgm:spPr/>
      <dgm:t>
        <a:bodyPr/>
        <a:lstStyle/>
        <a:p>
          <a:endParaRPr lang="en-US"/>
        </a:p>
      </dgm:t>
    </dgm:pt>
    <dgm:pt modelId="{CBE84D54-545F-4859-B781-19C728F17D4A}" type="sibTrans" cxnId="{7ED77D02-9862-4113-96B8-B3CABE9A820B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F0C32A66-5EE5-45AE-819A-74159CF951A8}" type="pres">
      <dgm:prSet presAssocID="{BD82C34D-F81B-425A-8B6E-91A3D6070E17}" presName="Name0" presStyleCnt="0">
        <dgm:presLayoutVars>
          <dgm:chMax/>
          <dgm:chPref/>
          <dgm:dir val="rev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A462DBD-789B-46A2-ABE9-31F37BF063B8}" type="pres">
      <dgm:prSet presAssocID="{9ED84F29-E324-4A7F-918D-42973181BDFC}" presName="composite" presStyleCnt="0"/>
      <dgm:spPr/>
    </dgm:pt>
    <dgm:pt modelId="{57695081-BDB6-4F8E-99C0-D4FD2AA435A2}" type="pres">
      <dgm:prSet presAssocID="{9ED84F29-E324-4A7F-918D-42973181BDFC}" presName="Parent1" presStyleLbl="node1" presStyleIdx="0" presStyleCnt="8" custLinFactNeighborX="-50647" custLinFactNeighborY="868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B8B3A-4A4E-4604-9C16-9E3D9894220D}" type="pres">
      <dgm:prSet presAssocID="{9ED84F29-E324-4A7F-918D-42973181BDFC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056F446-218B-46ED-B7F4-FAD20A5A4373}" type="pres">
      <dgm:prSet presAssocID="{9ED84F29-E324-4A7F-918D-42973181BDFC}" presName="BalanceSpacing" presStyleCnt="0"/>
      <dgm:spPr/>
    </dgm:pt>
    <dgm:pt modelId="{771F2310-DB00-4B00-B24C-4AB586282E5C}" type="pres">
      <dgm:prSet presAssocID="{9ED84F29-E324-4A7F-918D-42973181BDFC}" presName="BalanceSpacing1" presStyleCnt="0"/>
      <dgm:spPr/>
    </dgm:pt>
    <dgm:pt modelId="{E410B0CC-8378-4B90-9B2F-01C497C2EC34}" type="pres">
      <dgm:prSet presAssocID="{9C3C5689-BE6F-407A-BAD8-828AD49CA0BD}" presName="Accent1Text" presStyleLbl="node1" presStyleIdx="1" presStyleCnt="8" custLinFactX="21277" custLinFactNeighborX="100000" custLinFactNeighborY="35620"/>
      <dgm:spPr/>
      <dgm:t>
        <a:bodyPr/>
        <a:lstStyle/>
        <a:p>
          <a:endParaRPr lang="en-US"/>
        </a:p>
      </dgm:t>
    </dgm:pt>
    <dgm:pt modelId="{676D0119-A496-4179-8FD0-F26FEEF44774}" type="pres">
      <dgm:prSet presAssocID="{9C3C5689-BE6F-407A-BAD8-828AD49CA0BD}" presName="spaceBetweenRectangles" presStyleCnt="0"/>
      <dgm:spPr/>
    </dgm:pt>
    <dgm:pt modelId="{73503E95-2AED-444D-97EA-7206D96DE250}" type="pres">
      <dgm:prSet presAssocID="{287A62C6-D35B-4E6B-8680-6C49C6B2B481}" presName="composite" presStyleCnt="0"/>
      <dgm:spPr/>
    </dgm:pt>
    <dgm:pt modelId="{8EFB7433-CEA9-4F38-9BA7-21D31BDD001B}" type="pres">
      <dgm:prSet presAssocID="{287A62C6-D35B-4E6B-8680-6C49C6B2B481}" presName="Parent1" presStyleLbl="node1" presStyleIdx="2" presStyleCnt="8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1497B-344D-4D12-80E0-01A832F0F167}" type="pres">
      <dgm:prSet presAssocID="{287A62C6-D35B-4E6B-8680-6C49C6B2B481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39D4A2F5-77B0-40CD-8F36-C4858B1F1F06}" type="pres">
      <dgm:prSet presAssocID="{287A62C6-D35B-4E6B-8680-6C49C6B2B481}" presName="BalanceSpacing" presStyleCnt="0"/>
      <dgm:spPr/>
    </dgm:pt>
    <dgm:pt modelId="{5FBD5F8C-74D3-4A85-A38E-ED6F4FDBDB0C}" type="pres">
      <dgm:prSet presAssocID="{287A62C6-D35B-4E6B-8680-6C49C6B2B481}" presName="BalanceSpacing1" presStyleCnt="0"/>
      <dgm:spPr/>
    </dgm:pt>
    <dgm:pt modelId="{AD3F472E-9CA1-42A6-8A9A-343B3ED09F1F}" type="pres">
      <dgm:prSet presAssocID="{5D725E27-5738-4C57-A51F-AAEB0C9E6D3C}" presName="Accent1Text" presStyleLbl="node1" presStyleIdx="3" presStyleCnt="8" custLinFactX="100000" custLinFactY="44650" custLinFactNeighborX="186141" custLinFactNeighborY="100000"/>
      <dgm:spPr/>
      <dgm:t>
        <a:bodyPr/>
        <a:lstStyle/>
        <a:p>
          <a:endParaRPr lang="en-US"/>
        </a:p>
      </dgm:t>
    </dgm:pt>
    <dgm:pt modelId="{4FEFCEC9-70E7-4148-BE9E-A56E1A6C0156}" type="pres">
      <dgm:prSet presAssocID="{5D725E27-5738-4C57-A51F-AAEB0C9E6D3C}" presName="spaceBetweenRectangles" presStyleCnt="0"/>
      <dgm:spPr/>
    </dgm:pt>
    <dgm:pt modelId="{83EF1A68-0D55-4359-ABF6-DC0E53D7AF77}" type="pres">
      <dgm:prSet presAssocID="{B0D72D9A-46C8-4A6A-A7DE-E06AB242F6F0}" presName="composite" presStyleCnt="0"/>
      <dgm:spPr/>
    </dgm:pt>
    <dgm:pt modelId="{67E26DCC-2B1E-4F03-BDE3-333BD48A9615}" type="pres">
      <dgm:prSet presAssocID="{B0D72D9A-46C8-4A6A-A7DE-E06AB242F6F0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8F6BC-4068-4A3D-B0DC-B333EA2318D0}" type="pres">
      <dgm:prSet presAssocID="{B0D72D9A-46C8-4A6A-A7DE-E06AB242F6F0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574057C-8B79-4840-942A-03538B1D5F7D}" type="pres">
      <dgm:prSet presAssocID="{B0D72D9A-46C8-4A6A-A7DE-E06AB242F6F0}" presName="BalanceSpacing" presStyleCnt="0"/>
      <dgm:spPr/>
    </dgm:pt>
    <dgm:pt modelId="{3DBA8AB9-D33E-4775-AE16-AC8290E1E59C}" type="pres">
      <dgm:prSet presAssocID="{B0D72D9A-46C8-4A6A-A7DE-E06AB242F6F0}" presName="BalanceSpacing1" presStyleCnt="0"/>
      <dgm:spPr/>
    </dgm:pt>
    <dgm:pt modelId="{B4A0AAB4-7DD4-475B-9BC3-BCC69402C23C}" type="pres">
      <dgm:prSet presAssocID="{8687B023-0AE8-4745-8ADE-82FDD8F5BEF8}" presName="Accent1Text" presStyleLbl="node1" presStyleIdx="5" presStyleCnt="8"/>
      <dgm:spPr/>
      <dgm:t>
        <a:bodyPr/>
        <a:lstStyle/>
        <a:p>
          <a:endParaRPr lang="en-US"/>
        </a:p>
      </dgm:t>
    </dgm:pt>
    <dgm:pt modelId="{E7323460-01BB-4EDB-886B-18FF3EA03F4C}" type="pres">
      <dgm:prSet presAssocID="{8687B023-0AE8-4745-8ADE-82FDD8F5BEF8}" presName="spaceBetweenRectangles" presStyleCnt="0"/>
      <dgm:spPr/>
    </dgm:pt>
    <dgm:pt modelId="{97843068-16FD-45D7-9155-023787940ECC}" type="pres">
      <dgm:prSet presAssocID="{190186A7-BC3A-410E-852A-41C95DDEE55D}" presName="composite" presStyleCnt="0"/>
      <dgm:spPr/>
    </dgm:pt>
    <dgm:pt modelId="{74AE9B8B-B262-499B-A82A-5F1E2F1AC028}" type="pres">
      <dgm:prSet presAssocID="{190186A7-BC3A-410E-852A-41C95DDEE55D}" presName="Parent1" presStyleLbl="node1" presStyleIdx="6" presStyleCnt="8" custLinFactNeighborX="53198" custLinFactNeighborY="-846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B8E30-B235-402C-8894-EE7C1BBCB94D}" type="pres">
      <dgm:prSet presAssocID="{190186A7-BC3A-410E-852A-41C95DDEE55D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D6E42D06-2C16-47DE-B864-D28674F87535}" type="pres">
      <dgm:prSet presAssocID="{190186A7-BC3A-410E-852A-41C95DDEE55D}" presName="BalanceSpacing" presStyleCnt="0"/>
      <dgm:spPr/>
    </dgm:pt>
    <dgm:pt modelId="{25415B3F-569B-4F27-B5B9-F7CF82E63CC9}" type="pres">
      <dgm:prSet presAssocID="{190186A7-BC3A-410E-852A-41C95DDEE55D}" presName="BalanceSpacing1" presStyleCnt="0"/>
      <dgm:spPr/>
    </dgm:pt>
    <dgm:pt modelId="{48AA2C77-9364-46BC-BC72-8B90DE7A10AE}" type="pres">
      <dgm:prSet presAssocID="{CBE84D54-545F-4859-B781-19C728F17D4A}" presName="Accent1Text" presStyleLbl="node1" presStyleIdx="7" presStyleCnt="8" custLinFactX="100000" custLinFactY="-19020" custLinFactNeighborX="186141" custLinFactNeighborY="-100000"/>
      <dgm:spPr/>
      <dgm:t>
        <a:bodyPr/>
        <a:lstStyle/>
        <a:p>
          <a:endParaRPr lang="en-US"/>
        </a:p>
      </dgm:t>
    </dgm:pt>
  </dgm:ptLst>
  <dgm:cxnLst>
    <dgm:cxn modelId="{C7E3E399-0E65-4C85-97C4-8B05DEC8C979}" srcId="{BD82C34D-F81B-425A-8B6E-91A3D6070E17}" destId="{9ED84F29-E324-4A7F-918D-42973181BDFC}" srcOrd="0" destOrd="0" parTransId="{B9A857F0-E016-4B36-9CA8-9C81742F5E65}" sibTransId="{9C3C5689-BE6F-407A-BAD8-828AD49CA0BD}"/>
    <dgm:cxn modelId="{5442FC0F-F6EA-446B-85B4-4450CA0479F8}" type="presOf" srcId="{8687B023-0AE8-4745-8ADE-82FDD8F5BEF8}" destId="{B4A0AAB4-7DD4-475B-9BC3-BCC69402C23C}" srcOrd="0" destOrd="0" presId="urn:microsoft.com/office/officeart/2008/layout/AlternatingHexagons"/>
    <dgm:cxn modelId="{D24E0912-3D9F-4B9F-B93D-9EE9CC45DEC5}" type="presOf" srcId="{5D725E27-5738-4C57-A51F-AAEB0C9E6D3C}" destId="{AD3F472E-9CA1-42A6-8A9A-343B3ED09F1F}" srcOrd="0" destOrd="0" presId="urn:microsoft.com/office/officeart/2008/layout/AlternatingHexagons"/>
    <dgm:cxn modelId="{61126DD1-D74E-4D26-A484-2A594A41DFA1}" type="presOf" srcId="{CBE84D54-545F-4859-B781-19C728F17D4A}" destId="{48AA2C77-9364-46BC-BC72-8B90DE7A10AE}" srcOrd="0" destOrd="0" presId="urn:microsoft.com/office/officeart/2008/layout/AlternatingHexagons"/>
    <dgm:cxn modelId="{CAD7DB37-67D4-4EFA-81B2-F53DBB1B6C56}" type="presOf" srcId="{9ED84F29-E324-4A7F-918D-42973181BDFC}" destId="{57695081-BDB6-4F8E-99C0-D4FD2AA435A2}" srcOrd="0" destOrd="0" presId="urn:microsoft.com/office/officeart/2008/layout/AlternatingHexagons"/>
    <dgm:cxn modelId="{620A763E-3F38-4912-8409-12C518C23EAB}" type="presOf" srcId="{190186A7-BC3A-410E-852A-41C95DDEE55D}" destId="{74AE9B8B-B262-499B-A82A-5F1E2F1AC028}" srcOrd="0" destOrd="0" presId="urn:microsoft.com/office/officeart/2008/layout/AlternatingHexagons"/>
    <dgm:cxn modelId="{DA31067F-517B-48BC-A266-F955DE0E797D}" type="presOf" srcId="{287A62C6-D35B-4E6B-8680-6C49C6B2B481}" destId="{8EFB7433-CEA9-4F38-9BA7-21D31BDD001B}" srcOrd="0" destOrd="0" presId="urn:microsoft.com/office/officeart/2008/layout/AlternatingHexagons"/>
    <dgm:cxn modelId="{DD4426E5-646B-4814-BE08-E861E5342F93}" type="presOf" srcId="{BD82C34D-F81B-425A-8B6E-91A3D6070E17}" destId="{F0C32A66-5EE5-45AE-819A-74159CF951A8}" srcOrd="0" destOrd="0" presId="urn:microsoft.com/office/officeart/2008/layout/AlternatingHexagons"/>
    <dgm:cxn modelId="{32E5B80E-C786-4ACD-96D2-D912D07D84C2}" type="presOf" srcId="{B0D72D9A-46C8-4A6A-A7DE-E06AB242F6F0}" destId="{67E26DCC-2B1E-4F03-BDE3-333BD48A9615}" srcOrd="0" destOrd="0" presId="urn:microsoft.com/office/officeart/2008/layout/AlternatingHexagons"/>
    <dgm:cxn modelId="{7ED77D02-9862-4113-96B8-B3CABE9A820B}" srcId="{BD82C34D-F81B-425A-8B6E-91A3D6070E17}" destId="{190186A7-BC3A-410E-852A-41C95DDEE55D}" srcOrd="3" destOrd="0" parTransId="{5F92EC3A-142F-4B44-96BA-29438B3164A4}" sibTransId="{CBE84D54-545F-4859-B781-19C728F17D4A}"/>
    <dgm:cxn modelId="{24E568D8-D482-4719-B9F0-0749A290FC0E}" srcId="{BD82C34D-F81B-425A-8B6E-91A3D6070E17}" destId="{B0D72D9A-46C8-4A6A-A7DE-E06AB242F6F0}" srcOrd="2" destOrd="0" parTransId="{CC89A9A5-40BB-4357-B7FB-A1531846CED2}" sibTransId="{8687B023-0AE8-4745-8ADE-82FDD8F5BEF8}"/>
    <dgm:cxn modelId="{0F997D60-AF8E-426D-814E-79F068C7E430}" srcId="{BD82C34D-F81B-425A-8B6E-91A3D6070E17}" destId="{287A62C6-D35B-4E6B-8680-6C49C6B2B481}" srcOrd="1" destOrd="0" parTransId="{30F4808A-E3F0-41FC-A997-D2C0E15266E8}" sibTransId="{5D725E27-5738-4C57-A51F-AAEB0C9E6D3C}"/>
    <dgm:cxn modelId="{8F53BFCC-DD56-4216-A0AD-A418EDFB73AB}" type="presOf" srcId="{9C3C5689-BE6F-407A-BAD8-828AD49CA0BD}" destId="{E410B0CC-8378-4B90-9B2F-01C497C2EC34}" srcOrd="0" destOrd="0" presId="urn:microsoft.com/office/officeart/2008/layout/AlternatingHexagons"/>
    <dgm:cxn modelId="{6E8B2635-4FDA-44F3-A826-5FC471BCBB27}" type="presParOf" srcId="{F0C32A66-5EE5-45AE-819A-74159CF951A8}" destId="{5A462DBD-789B-46A2-ABE9-31F37BF063B8}" srcOrd="0" destOrd="0" presId="urn:microsoft.com/office/officeart/2008/layout/AlternatingHexagons"/>
    <dgm:cxn modelId="{9C6746D8-B6F6-43B3-9EF9-DC5C42DBFF9F}" type="presParOf" srcId="{5A462DBD-789B-46A2-ABE9-31F37BF063B8}" destId="{57695081-BDB6-4F8E-99C0-D4FD2AA435A2}" srcOrd="0" destOrd="0" presId="urn:microsoft.com/office/officeart/2008/layout/AlternatingHexagons"/>
    <dgm:cxn modelId="{3E88EA44-C19A-496A-9C94-37DA7FCBCC2F}" type="presParOf" srcId="{5A462DBD-789B-46A2-ABE9-31F37BF063B8}" destId="{D35B8B3A-4A4E-4604-9C16-9E3D9894220D}" srcOrd="1" destOrd="0" presId="urn:microsoft.com/office/officeart/2008/layout/AlternatingHexagons"/>
    <dgm:cxn modelId="{7A6A4E57-7FC9-4FC3-A3B8-B0D1E5F5A0A4}" type="presParOf" srcId="{5A462DBD-789B-46A2-ABE9-31F37BF063B8}" destId="{D056F446-218B-46ED-B7F4-FAD20A5A4373}" srcOrd="2" destOrd="0" presId="urn:microsoft.com/office/officeart/2008/layout/AlternatingHexagons"/>
    <dgm:cxn modelId="{6B91EA2A-22F1-4063-9D6F-BB2EA4CD9D47}" type="presParOf" srcId="{5A462DBD-789B-46A2-ABE9-31F37BF063B8}" destId="{771F2310-DB00-4B00-B24C-4AB586282E5C}" srcOrd="3" destOrd="0" presId="urn:microsoft.com/office/officeart/2008/layout/AlternatingHexagons"/>
    <dgm:cxn modelId="{AF795A81-5251-422D-8A54-AF48CD843EC9}" type="presParOf" srcId="{5A462DBD-789B-46A2-ABE9-31F37BF063B8}" destId="{E410B0CC-8378-4B90-9B2F-01C497C2EC34}" srcOrd="4" destOrd="0" presId="urn:microsoft.com/office/officeart/2008/layout/AlternatingHexagons"/>
    <dgm:cxn modelId="{3EE852A6-5D8E-4382-8A78-9820C3D78104}" type="presParOf" srcId="{F0C32A66-5EE5-45AE-819A-74159CF951A8}" destId="{676D0119-A496-4179-8FD0-F26FEEF44774}" srcOrd="1" destOrd="0" presId="urn:microsoft.com/office/officeart/2008/layout/AlternatingHexagons"/>
    <dgm:cxn modelId="{949B312A-9CCC-494B-BEA7-534FB2ABE8AF}" type="presParOf" srcId="{F0C32A66-5EE5-45AE-819A-74159CF951A8}" destId="{73503E95-2AED-444D-97EA-7206D96DE250}" srcOrd="2" destOrd="0" presId="urn:microsoft.com/office/officeart/2008/layout/AlternatingHexagons"/>
    <dgm:cxn modelId="{AA2ABA61-4735-49DD-B9BB-BE50AC52E2CE}" type="presParOf" srcId="{73503E95-2AED-444D-97EA-7206D96DE250}" destId="{8EFB7433-CEA9-4F38-9BA7-21D31BDD001B}" srcOrd="0" destOrd="0" presId="urn:microsoft.com/office/officeart/2008/layout/AlternatingHexagons"/>
    <dgm:cxn modelId="{D86E14C1-D435-4396-8881-26C7277E660D}" type="presParOf" srcId="{73503E95-2AED-444D-97EA-7206D96DE250}" destId="{E471497B-344D-4D12-80E0-01A832F0F167}" srcOrd="1" destOrd="0" presId="urn:microsoft.com/office/officeart/2008/layout/AlternatingHexagons"/>
    <dgm:cxn modelId="{C8B17804-B87E-4297-964D-F0F11C5EA76B}" type="presParOf" srcId="{73503E95-2AED-444D-97EA-7206D96DE250}" destId="{39D4A2F5-77B0-40CD-8F36-C4858B1F1F06}" srcOrd="2" destOrd="0" presId="urn:microsoft.com/office/officeart/2008/layout/AlternatingHexagons"/>
    <dgm:cxn modelId="{C38C88FB-C5AB-4BA7-8512-4B85AEEEE8A9}" type="presParOf" srcId="{73503E95-2AED-444D-97EA-7206D96DE250}" destId="{5FBD5F8C-74D3-4A85-A38E-ED6F4FDBDB0C}" srcOrd="3" destOrd="0" presId="urn:microsoft.com/office/officeart/2008/layout/AlternatingHexagons"/>
    <dgm:cxn modelId="{F7586AE1-2B92-4816-A932-7C25EB842A11}" type="presParOf" srcId="{73503E95-2AED-444D-97EA-7206D96DE250}" destId="{AD3F472E-9CA1-42A6-8A9A-343B3ED09F1F}" srcOrd="4" destOrd="0" presId="urn:microsoft.com/office/officeart/2008/layout/AlternatingHexagons"/>
    <dgm:cxn modelId="{5CA28460-ECA1-444A-BBC3-003965C41160}" type="presParOf" srcId="{F0C32A66-5EE5-45AE-819A-74159CF951A8}" destId="{4FEFCEC9-70E7-4148-BE9E-A56E1A6C0156}" srcOrd="3" destOrd="0" presId="urn:microsoft.com/office/officeart/2008/layout/AlternatingHexagons"/>
    <dgm:cxn modelId="{DA8F3FD6-EF3F-4772-A989-7F717F0F9BDC}" type="presParOf" srcId="{F0C32A66-5EE5-45AE-819A-74159CF951A8}" destId="{83EF1A68-0D55-4359-ABF6-DC0E53D7AF77}" srcOrd="4" destOrd="0" presId="urn:microsoft.com/office/officeart/2008/layout/AlternatingHexagons"/>
    <dgm:cxn modelId="{E9A25B71-CE77-482C-B2A6-53F85F975A06}" type="presParOf" srcId="{83EF1A68-0D55-4359-ABF6-DC0E53D7AF77}" destId="{67E26DCC-2B1E-4F03-BDE3-333BD48A9615}" srcOrd="0" destOrd="0" presId="urn:microsoft.com/office/officeart/2008/layout/AlternatingHexagons"/>
    <dgm:cxn modelId="{56CA8AF0-F56E-4BDC-8212-505DBA8955BB}" type="presParOf" srcId="{83EF1A68-0D55-4359-ABF6-DC0E53D7AF77}" destId="{AA88F6BC-4068-4A3D-B0DC-B333EA2318D0}" srcOrd="1" destOrd="0" presId="urn:microsoft.com/office/officeart/2008/layout/AlternatingHexagons"/>
    <dgm:cxn modelId="{21FD1554-61A9-4A13-A695-0B7713023F95}" type="presParOf" srcId="{83EF1A68-0D55-4359-ABF6-DC0E53D7AF77}" destId="{1574057C-8B79-4840-942A-03538B1D5F7D}" srcOrd="2" destOrd="0" presId="urn:microsoft.com/office/officeart/2008/layout/AlternatingHexagons"/>
    <dgm:cxn modelId="{D2F56092-DCF9-4CC4-BCD9-2FD67695E2E9}" type="presParOf" srcId="{83EF1A68-0D55-4359-ABF6-DC0E53D7AF77}" destId="{3DBA8AB9-D33E-4775-AE16-AC8290E1E59C}" srcOrd="3" destOrd="0" presId="urn:microsoft.com/office/officeart/2008/layout/AlternatingHexagons"/>
    <dgm:cxn modelId="{6F3ECDD6-59C9-4DDF-8496-6153B9D72356}" type="presParOf" srcId="{83EF1A68-0D55-4359-ABF6-DC0E53D7AF77}" destId="{B4A0AAB4-7DD4-475B-9BC3-BCC69402C23C}" srcOrd="4" destOrd="0" presId="urn:microsoft.com/office/officeart/2008/layout/AlternatingHexagons"/>
    <dgm:cxn modelId="{383DED94-3B83-4C72-B0AB-2B3F5FFAC163}" type="presParOf" srcId="{F0C32A66-5EE5-45AE-819A-74159CF951A8}" destId="{E7323460-01BB-4EDB-886B-18FF3EA03F4C}" srcOrd="5" destOrd="0" presId="urn:microsoft.com/office/officeart/2008/layout/AlternatingHexagons"/>
    <dgm:cxn modelId="{2AB0BF74-3ACD-40E4-9E45-9A3C637D1C11}" type="presParOf" srcId="{F0C32A66-5EE5-45AE-819A-74159CF951A8}" destId="{97843068-16FD-45D7-9155-023787940ECC}" srcOrd="6" destOrd="0" presId="urn:microsoft.com/office/officeart/2008/layout/AlternatingHexagons"/>
    <dgm:cxn modelId="{D661F0EE-BBB1-4C9D-B440-E20DDDBDBAD1}" type="presParOf" srcId="{97843068-16FD-45D7-9155-023787940ECC}" destId="{74AE9B8B-B262-499B-A82A-5F1E2F1AC028}" srcOrd="0" destOrd="0" presId="urn:microsoft.com/office/officeart/2008/layout/AlternatingHexagons"/>
    <dgm:cxn modelId="{2E31B007-BE93-41B5-A759-3DE86142C5E7}" type="presParOf" srcId="{97843068-16FD-45D7-9155-023787940ECC}" destId="{BF8B8E30-B235-402C-8894-EE7C1BBCB94D}" srcOrd="1" destOrd="0" presId="urn:microsoft.com/office/officeart/2008/layout/AlternatingHexagons"/>
    <dgm:cxn modelId="{628602F6-194E-4639-BAE5-624AFF850E88}" type="presParOf" srcId="{97843068-16FD-45D7-9155-023787940ECC}" destId="{D6E42D06-2C16-47DE-B864-D28674F87535}" srcOrd="2" destOrd="0" presId="urn:microsoft.com/office/officeart/2008/layout/AlternatingHexagons"/>
    <dgm:cxn modelId="{4E2A53A6-A0F1-4532-B10F-6500E4BBCFB3}" type="presParOf" srcId="{97843068-16FD-45D7-9155-023787940ECC}" destId="{25415B3F-569B-4F27-B5B9-F7CF82E63CC9}" srcOrd="3" destOrd="0" presId="urn:microsoft.com/office/officeart/2008/layout/AlternatingHexagons"/>
    <dgm:cxn modelId="{D7D458BF-1C65-4981-87B5-CC4DC9F94447}" type="presParOf" srcId="{97843068-16FD-45D7-9155-023787940ECC}" destId="{48AA2C77-9364-46BC-BC72-8B90DE7A10A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54B2836-DAE4-431D-A7B7-569390C54A9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34FF74D-0568-4262-993B-E42832983390}">
      <dgm:prSet/>
      <dgm:spPr/>
      <dgm:t>
        <a:bodyPr/>
        <a:lstStyle/>
        <a:p>
          <a:pPr rtl="0"/>
          <a:r>
            <a:rPr lang="en-US" smtClean="0"/>
            <a:t>Building a Peer Support Workforce for PSH</a:t>
          </a:r>
          <a:endParaRPr lang="en-US"/>
        </a:p>
      </dgm:t>
    </dgm:pt>
    <dgm:pt modelId="{2B1B88D6-38EC-4C89-BAE2-46460A8D8681}" type="parTrans" cxnId="{214DD333-1F2B-4575-960C-1B81FC7607E0}">
      <dgm:prSet/>
      <dgm:spPr/>
      <dgm:t>
        <a:bodyPr/>
        <a:lstStyle/>
        <a:p>
          <a:endParaRPr lang="en-US"/>
        </a:p>
      </dgm:t>
    </dgm:pt>
    <dgm:pt modelId="{5474810F-39F6-4992-88CA-34EF335144EC}" type="sibTrans" cxnId="{214DD333-1F2B-4575-960C-1B81FC7607E0}">
      <dgm:prSet/>
      <dgm:spPr/>
      <dgm:t>
        <a:bodyPr/>
        <a:lstStyle/>
        <a:p>
          <a:endParaRPr lang="en-US"/>
        </a:p>
      </dgm:t>
    </dgm:pt>
    <dgm:pt modelId="{B8D1C22E-615D-4B03-A933-3398B1BD8E73}">
      <dgm:prSet/>
      <dgm:spPr/>
      <dgm:t>
        <a:bodyPr/>
        <a:lstStyle/>
        <a:p>
          <a:pPr rtl="0"/>
          <a:r>
            <a:rPr lang="en-US" smtClean="0"/>
            <a:t>Training cohort for individuals with lived experience</a:t>
          </a:r>
          <a:endParaRPr lang="en-US"/>
        </a:p>
      </dgm:t>
    </dgm:pt>
    <dgm:pt modelId="{9B5ED66B-9B18-44CD-91D2-994B02029A5A}" type="parTrans" cxnId="{D0B65E59-C0FD-4202-A44B-CFA8A3518F89}">
      <dgm:prSet/>
      <dgm:spPr/>
      <dgm:t>
        <a:bodyPr/>
        <a:lstStyle/>
        <a:p>
          <a:endParaRPr lang="en-US"/>
        </a:p>
      </dgm:t>
    </dgm:pt>
    <dgm:pt modelId="{434B88E2-E304-4F4C-9582-2C5717ED2ED2}" type="sibTrans" cxnId="{D0B65E59-C0FD-4202-A44B-CFA8A3518F89}">
      <dgm:prSet/>
      <dgm:spPr/>
      <dgm:t>
        <a:bodyPr/>
        <a:lstStyle/>
        <a:p>
          <a:endParaRPr lang="en-US"/>
        </a:p>
      </dgm:t>
    </dgm:pt>
    <dgm:pt modelId="{868051A5-49EA-48CF-AC20-67C44C2C5D41}">
      <dgm:prSet/>
      <dgm:spPr/>
      <dgm:t>
        <a:bodyPr/>
        <a:lstStyle/>
        <a:p>
          <a:pPr rtl="0"/>
          <a:r>
            <a:rPr lang="en-US" smtClean="0"/>
            <a:t>Offering free certification in Certified Recovery Specialists and Community Health Workers</a:t>
          </a:r>
          <a:endParaRPr lang="en-US"/>
        </a:p>
      </dgm:t>
    </dgm:pt>
    <dgm:pt modelId="{D319E614-EEC3-43F9-92A1-79804913356C}" type="parTrans" cxnId="{52248CFF-B3DC-4383-BEB3-FCF1ABF83E7E}">
      <dgm:prSet/>
      <dgm:spPr/>
      <dgm:t>
        <a:bodyPr/>
        <a:lstStyle/>
        <a:p>
          <a:endParaRPr lang="en-US"/>
        </a:p>
      </dgm:t>
    </dgm:pt>
    <dgm:pt modelId="{575AEAD6-56C1-4867-945D-C09492C0F32F}" type="sibTrans" cxnId="{52248CFF-B3DC-4383-BEB3-FCF1ABF83E7E}">
      <dgm:prSet/>
      <dgm:spPr/>
      <dgm:t>
        <a:bodyPr/>
        <a:lstStyle/>
        <a:p>
          <a:endParaRPr lang="en-US"/>
        </a:p>
      </dgm:t>
    </dgm:pt>
    <dgm:pt modelId="{0105F5B1-0E46-4838-91B0-A6B2C0D5CF24}">
      <dgm:prSet/>
      <dgm:spPr/>
      <dgm:t>
        <a:bodyPr/>
        <a:lstStyle/>
        <a:p>
          <a:pPr rtl="0"/>
          <a:r>
            <a:rPr lang="en-US" smtClean="0"/>
            <a:t>Ongoing support and mentorship</a:t>
          </a:r>
          <a:endParaRPr lang="en-US"/>
        </a:p>
      </dgm:t>
    </dgm:pt>
    <dgm:pt modelId="{7EBBA756-3682-4F66-A5DD-5738D00890F4}" type="parTrans" cxnId="{068EAA40-ACF4-4291-B3D8-2F5C24F1B9F2}">
      <dgm:prSet/>
      <dgm:spPr/>
      <dgm:t>
        <a:bodyPr/>
        <a:lstStyle/>
        <a:p>
          <a:endParaRPr lang="en-US"/>
        </a:p>
      </dgm:t>
    </dgm:pt>
    <dgm:pt modelId="{C8DA9823-8260-40C0-BB14-347F9017F684}" type="sibTrans" cxnId="{068EAA40-ACF4-4291-B3D8-2F5C24F1B9F2}">
      <dgm:prSet/>
      <dgm:spPr/>
      <dgm:t>
        <a:bodyPr/>
        <a:lstStyle/>
        <a:p>
          <a:endParaRPr lang="en-US"/>
        </a:p>
      </dgm:t>
    </dgm:pt>
    <dgm:pt modelId="{F533D8D1-2827-4A73-95DD-89C755CFE981}">
      <dgm:prSet/>
      <dgm:spPr/>
      <dgm:t>
        <a:bodyPr/>
        <a:lstStyle/>
        <a:p>
          <a:pPr rtl="0"/>
          <a:r>
            <a:rPr lang="en-US" smtClean="0"/>
            <a:t>Matching to available peer support positions in Indy</a:t>
          </a:r>
          <a:endParaRPr lang="en-US"/>
        </a:p>
      </dgm:t>
    </dgm:pt>
    <dgm:pt modelId="{9CFD51AF-61E9-4F55-8E1F-A6F0387EBC1F}" type="parTrans" cxnId="{269BBA30-CB4A-44F7-B624-4BB9F3DE3DB5}">
      <dgm:prSet/>
      <dgm:spPr/>
      <dgm:t>
        <a:bodyPr/>
        <a:lstStyle/>
        <a:p>
          <a:endParaRPr lang="en-US"/>
        </a:p>
      </dgm:t>
    </dgm:pt>
    <dgm:pt modelId="{C95F11F9-CE1F-437C-A49C-856B23AB87B0}" type="sibTrans" cxnId="{269BBA30-CB4A-44F7-B624-4BB9F3DE3DB5}">
      <dgm:prSet/>
      <dgm:spPr/>
      <dgm:t>
        <a:bodyPr/>
        <a:lstStyle/>
        <a:p>
          <a:endParaRPr lang="en-US"/>
        </a:p>
      </dgm:t>
    </dgm:pt>
    <dgm:pt modelId="{F6BD9EBB-0C7E-482B-977A-B77333C2302B}" type="pres">
      <dgm:prSet presAssocID="{F54B2836-DAE4-431D-A7B7-569390C54A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00C6FA-336C-4EC8-9E50-F9B64F111BF0}" type="pres">
      <dgm:prSet presAssocID="{034FF74D-0568-4262-993B-E42832983390}" presName="linNode" presStyleCnt="0"/>
      <dgm:spPr/>
    </dgm:pt>
    <dgm:pt modelId="{61B8F8EB-16F8-4FE1-BD44-B5F74AE68639}" type="pres">
      <dgm:prSet presAssocID="{034FF74D-0568-4262-993B-E42832983390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15FC9-D518-459D-AD9A-2209720E5775}" type="pres">
      <dgm:prSet presAssocID="{034FF74D-0568-4262-993B-E4283298339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1F718D-D008-4593-A162-DD479F3C4D84}" type="presOf" srcId="{F54B2836-DAE4-431D-A7B7-569390C54A99}" destId="{F6BD9EBB-0C7E-482B-977A-B77333C2302B}" srcOrd="0" destOrd="0" presId="urn:microsoft.com/office/officeart/2005/8/layout/vList5"/>
    <dgm:cxn modelId="{586994F6-845F-44AA-8021-7606D487BA5C}" type="presOf" srcId="{868051A5-49EA-48CF-AC20-67C44C2C5D41}" destId="{3DC15FC9-D518-459D-AD9A-2209720E5775}" srcOrd="0" destOrd="1" presId="urn:microsoft.com/office/officeart/2005/8/layout/vList5"/>
    <dgm:cxn modelId="{D0B65E59-C0FD-4202-A44B-CFA8A3518F89}" srcId="{034FF74D-0568-4262-993B-E42832983390}" destId="{B8D1C22E-615D-4B03-A933-3398B1BD8E73}" srcOrd="0" destOrd="0" parTransId="{9B5ED66B-9B18-44CD-91D2-994B02029A5A}" sibTransId="{434B88E2-E304-4F4C-9582-2C5717ED2ED2}"/>
    <dgm:cxn modelId="{52248CFF-B3DC-4383-BEB3-FCF1ABF83E7E}" srcId="{034FF74D-0568-4262-993B-E42832983390}" destId="{868051A5-49EA-48CF-AC20-67C44C2C5D41}" srcOrd="1" destOrd="0" parTransId="{D319E614-EEC3-43F9-92A1-79804913356C}" sibTransId="{575AEAD6-56C1-4867-945D-C09492C0F32F}"/>
    <dgm:cxn modelId="{CEC3F76D-3FAC-4EEB-BBFD-0A5A5777C943}" type="presOf" srcId="{034FF74D-0568-4262-993B-E42832983390}" destId="{61B8F8EB-16F8-4FE1-BD44-B5F74AE68639}" srcOrd="0" destOrd="0" presId="urn:microsoft.com/office/officeart/2005/8/layout/vList5"/>
    <dgm:cxn modelId="{269BBA30-CB4A-44F7-B624-4BB9F3DE3DB5}" srcId="{034FF74D-0568-4262-993B-E42832983390}" destId="{F533D8D1-2827-4A73-95DD-89C755CFE981}" srcOrd="3" destOrd="0" parTransId="{9CFD51AF-61E9-4F55-8E1F-A6F0387EBC1F}" sibTransId="{C95F11F9-CE1F-437C-A49C-856B23AB87B0}"/>
    <dgm:cxn modelId="{068EAA40-ACF4-4291-B3D8-2F5C24F1B9F2}" srcId="{034FF74D-0568-4262-993B-E42832983390}" destId="{0105F5B1-0E46-4838-91B0-A6B2C0D5CF24}" srcOrd="2" destOrd="0" parTransId="{7EBBA756-3682-4F66-A5DD-5738D00890F4}" sibTransId="{C8DA9823-8260-40C0-BB14-347F9017F684}"/>
    <dgm:cxn modelId="{214DD333-1F2B-4575-960C-1B81FC7607E0}" srcId="{F54B2836-DAE4-431D-A7B7-569390C54A99}" destId="{034FF74D-0568-4262-993B-E42832983390}" srcOrd="0" destOrd="0" parTransId="{2B1B88D6-38EC-4C89-BAE2-46460A8D8681}" sibTransId="{5474810F-39F6-4992-88CA-34EF335144EC}"/>
    <dgm:cxn modelId="{A1E5D676-B0F1-4560-B7EB-A5CF13CF72B2}" type="presOf" srcId="{F533D8D1-2827-4A73-95DD-89C755CFE981}" destId="{3DC15FC9-D518-459D-AD9A-2209720E5775}" srcOrd="0" destOrd="3" presId="urn:microsoft.com/office/officeart/2005/8/layout/vList5"/>
    <dgm:cxn modelId="{139536BA-322B-4561-AEF2-468DC1524BC1}" type="presOf" srcId="{B8D1C22E-615D-4B03-A933-3398B1BD8E73}" destId="{3DC15FC9-D518-459D-AD9A-2209720E5775}" srcOrd="0" destOrd="0" presId="urn:microsoft.com/office/officeart/2005/8/layout/vList5"/>
    <dgm:cxn modelId="{D076EEA9-F5DA-4FB5-B5C5-6B61AC4C2440}" type="presOf" srcId="{0105F5B1-0E46-4838-91B0-A6B2C0D5CF24}" destId="{3DC15FC9-D518-459D-AD9A-2209720E5775}" srcOrd="0" destOrd="2" presId="urn:microsoft.com/office/officeart/2005/8/layout/vList5"/>
    <dgm:cxn modelId="{C75D9A45-482E-45E9-B995-2C689AC61C9C}" type="presParOf" srcId="{F6BD9EBB-0C7E-482B-977A-B77333C2302B}" destId="{1C00C6FA-336C-4EC8-9E50-F9B64F111BF0}" srcOrd="0" destOrd="0" presId="urn:microsoft.com/office/officeart/2005/8/layout/vList5"/>
    <dgm:cxn modelId="{503069A1-9883-4A07-8E2D-6542B55EC3F9}" type="presParOf" srcId="{1C00C6FA-336C-4EC8-9E50-F9B64F111BF0}" destId="{61B8F8EB-16F8-4FE1-BD44-B5F74AE68639}" srcOrd="0" destOrd="0" presId="urn:microsoft.com/office/officeart/2005/8/layout/vList5"/>
    <dgm:cxn modelId="{1204F4CB-FB9A-4127-A702-5061CD6922C3}" type="presParOf" srcId="{1C00C6FA-336C-4EC8-9E50-F9B64F111BF0}" destId="{3DC15FC9-D518-459D-AD9A-2209720E57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FA49D57-16A3-4CDA-90C9-57E283575996}" type="doc">
      <dgm:prSet loTypeId="urn:microsoft.com/office/officeart/2005/8/layout/hList1" loCatId="list" qsTypeId="urn:microsoft.com/office/officeart/2005/8/quickstyle/3d1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D119A4E-72B8-463E-B46F-35C70D0E5042}">
      <dgm:prSet/>
      <dgm:spPr/>
      <dgm:t>
        <a:bodyPr/>
        <a:lstStyle/>
        <a:p>
          <a:pPr rtl="0"/>
          <a:r>
            <a:rPr lang="en-US" b="1" smtClean="0"/>
            <a:t>Housing to Recovery Fund Value Stream Mapping</a:t>
          </a:r>
          <a:endParaRPr lang="en-US"/>
        </a:p>
      </dgm:t>
    </dgm:pt>
    <dgm:pt modelId="{D0416D94-1396-481A-9557-D8A5F1F3410A}" type="parTrans" cxnId="{134576E6-5198-464B-BD16-75C61F1892D4}">
      <dgm:prSet/>
      <dgm:spPr/>
      <dgm:t>
        <a:bodyPr/>
        <a:lstStyle/>
        <a:p>
          <a:endParaRPr lang="en-US"/>
        </a:p>
      </dgm:t>
    </dgm:pt>
    <dgm:pt modelId="{EBE32C50-483B-4B94-8736-976AC0E29A55}" type="sibTrans" cxnId="{134576E6-5198-464B-BD16-75C61F1892D4}">
      <dgm:prSet/>
      <dgm:spPr/>
      <dgm:t>
        <a:bodyPr/>
        <a:lstStyle/>
        <a:p>
          <a:endParaRPr lang="en-US"/>
        </a:p>
      </dgm:t>
    </dgm:pt>
    <dgm:pt modelId="{1A0D6CE5-ED8A-4509-AAD1-A5A6BE5411AD}">
      <dgm:prSet/>
      <dgm:spPr/>
      <dgm:t>
        <a:bodyPr/>
        <a:lstStyle/>
        <a:p>
          <a:pPr rtl="0"/>
          <a:r>
            <a:rPr lang="en-US" smtClean="0"/>
            <a:t>The Housing to Recovery (HTR) Fund has an opportunity to close many of the service and funding gaps that adversely impact stable housing for homeless individuals and families in Indianapolis. </a:t>
          </a:r>
          <a:endParaRPr lang="en-US"/>
        </a:p>
      </dgm:t>
    </dgm:pt>
    <dgm:pt modelId="{F4FE52E9-023F-4CB2-AB01-2D87649581C0}" type="parTrans" cxnId="{9C6ABCE7-0AAF-4C26-A653-B1037E9DDB9E}">
      <dgm:prSet/>
      <dgm:spPr/>
      <dgm:t>
        <a:bodyPr/>
        <a:lstStyle/>
        <a:p>
          <a:endParaRPr lang="en-US"/>
        </a:p>
      </dgm:t>
    </dgm:pt>
    <dgm:pt modelId="{1C5DCAA0-A2E1-46F5-8707-6E7147EE4FE4}" type="sibTrans" cxnId="{9C6ABCE7-0AAF-4C26-A653-B1037E9DDB9E}">
      <dgm:prSet/>
      <dgm:spPr/>
      <dgm:t>
        <a:bodyPr/>
        <a:lstStyle/>
        <a:p>
          <a:endParaRPr lang="en-US"/>
        </a:p>
      </dgm:t>
    </dgm:pt>
    <dgm:pt modelId="{8B75F6A2-A993-4DC7-8536-E634882F9D20}">
      <dgm:prSet/>
      <dgm:spPr/>
      <dgm:t>
        <a:bodyPr/>
        <a:lstStyle/>
        <a:p>
          <a:pPr rtl="0"/>
          <a:r>
            <a:rPr lang="en-US" smtClean="0"/>
            <a:t>With the sponsorship of CICF and the support of Corporation for Supportive Housing, local agencies met throughout the month of June 2020 to create an action plan to address a few of these critical gaps The exercise that pulled convened these agencies was entitled the HTR Fund Value Stream Mapping Project. </a:t>
          </a:r>
          <a:endParaRPr lang="en-US"/>
        </a:p>
      </dgm:t>
    </dgm:pt>
    <dgm:pt modelId="{DAB7F512-8EBA-4B40-AF4D-9401301D0B55}" type="parTrans" cxnId="{114BA401-321B-40C6-B4B6-9BFB1C6BB391}">
      <dgm:prSet/>
      <dgm:spPr/>
      <dgm:t>
        <a:bodyPr/>
        <a:lstStyle/>
        <a:p>
          <a:endParaRPr lang="en-US"/>
        </a:p>
      </dgm:t>
    </dgm:pt>
    <dgm:pt modelId="{F80FC122-EEBD-4D75-A784-BB9DA467B5B2}" type="sibTrans" cxnId="{114BA401-321B-40C6-B4B6-9BFB1C6BB391}">
      <dgm:prSet/>
      <dgm:spPr/>
      <dgm:t>
        <a:bodyPr/>
        <a:lstStyle/>
        <a:p>
          <a:endParaRPr lang="en-US"/>
        </a:p>
      </dgm:t>
    </dgm:pt>
    <dgm:pt modelId="{3EAA5365-17C9-4D4D-9D03-6173B813093E}" type="pres">
      <dgm:prSet presAssocID="{3FA49D57-16A3-4CDA-90C9-57E2835759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785FBD-B219-4B6D-B80B-FFDA40436C89}" type="pres">
      <dgm:prSet presAssocID="{6D119A4E-72B8-463E-B46F-35C70D0E5042}" presName="composite" presStyleCnt="0"/>
      <dgm:spPr/>
    </dgm:pt>
    <dgm:pt modelId="{72BF72C1-B755-42E6-B78D-F618960FC6B8}" type="pres">
      <dgm:prSet presAssocID="{6D119A4E-72B8-463E-B46F-35C70D0E504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BBD77-0B02-462C-9BC2-D76626D5E8D2}" type="pres">
      <dgm:prSet presAssocID="{6D119A4E-72B8-463E-B46F-35C70D0E504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ABCE7-0AAF-4C26-A653-B1037E9DDB9E}" srcId="{6D119A4E-72B8-463E-B46F-35C70D0E5042}" destId="{1A0D6CE5-ED8A-4509-AAD1-A5A6BE5411AD}" srcOrd="0" destOrd="0" parTransId="{F4FE52E9-023F-4CB2-AB01-2D87649581C0}" sibTransId="{1C5DCAA0-A2E1-46F5-8707-6E7147EE4FE4}"/>
    <dgm:cxn modelId="{DDD2B50E-AA4B-4329-8EB9-E2C2B03277A2}" type="presOf" srcId="{1A0D6CE5-ED8A-4509-AAD1-A5A6BE5411AD}" destId="{C6ABBD77-0B02-462C-9BC2-D76626D5E8D2}" srcOrd="0" destOrd="0" presId="urn:microsoft.com/office/officeart/2005/8/layout/hList1"/>
    <dgm:cxn modelId="{AF6BB9C4-5CE4-44E4-AD08-028FDDA6B899}" type="presOf" srcId="{3FA49D57-16A3-4CDA-90C9-57E283575996}" destId="{3EAA5365-17C9-4D4D-9D03-6173B813093E}" srcOrd="0" destOrd="0" presId="urn:microsoft.com/office/officeart/2005/8/layout/hList1"/>
    <dgm:cxn modelId="{C0E3EF34-2A14-439E-B75C-71D03CEAC253}" type="presOf" srcId="{6D119A4E-72B8-463E-B46F-35C70D0E5042}" destId="{72BF72C1-B755-42E6-B78D-F618960FC6B8}" srcOrd="0" destOrd="0" presId="urn:microsoft.com/office/officeart/2005/8/layout/hList1"/>
    <dgm:cxn modelId="{85CFD026-BBB8-4EA1-BF41-EF71844D9C77}" type="presOf" srcId="{8B75F6A2-A993-4DC7-8536-E634882F9D20}" destId="{C6ABBD77-0B02-462C-9BC2-D76626D5E8D2}" srcOrd="0" destOrd="1" presId="urn:microsoft.com/office/officeart/2005/8/layout/hList1"/>
    <dgm:cxn modelId="{134576E6-5198-464B-BD16-75C61F1892D4}" srcId="{3FA49D57-16A3-4CDA-90C9-57E283575996}" destId="{6D119A4E-72B8-463E-B46F-35C70D0E5042}" srcOrd="0" destOrd="0" parTransId="{D0416D94-1396-481A-9557-D8A5F1F3410A}" sibTransId="{EBE32C50-483B-4B94-8736-976AC0E29A55}"/>
    <dgm:cxn modelId="{114BA401-321B-40C6-B4B6-9BFB1C6BB391}" srcId="{6D119A4E-72B8-463E-B46F-35C70D0E5042}" destId="{8B75F6A2-A993-4DC7-8536-E634882F9D20}" srcOrd="1" destOrd="0" parTransId="{DAB7F512-8EBA-4B40-AF4D-9401301D0B55}" sibTransId="{F80FC122-EEBD-4D75-A784-BB9DA467B5B2}"/>
    <dgm:cxn modelId="{0BB78B15-6CCE-4EB5-8B78-2645B323A798}" type="presParOf" srcId="{3EAA5365-17C9-4D4D-9D03-6173B813093E}" destId="{96785FBD-B219-4B6D-B80B-FFDA40436C89}" srcOrd="0" destOrd="0" presId="urn:microsoft.com/office/officeart/2005/8/layout/hList1"/>
    <dgm:cxn modelId="{BFC8568F-C4C8-4A8E-BC99-E19AF1EABEE7}" type="presParOf" srcId="{96785FBD-B219-4B6D-B80B-FFDA40436C89}" destId="{72BF72C1-B755-42E6-B78D-F618960FC6B8}" srcOrd="0" destOrd="0" presId="urn:microsoft.com/office/officeart/2005/8/layout/hList1"/>
    <dgm:cxn modelId="{2E076223-C3F3-4CC8-BA6B-C5D01E62D93C}" type="presParOf" srcId="{96785FBD-B219-4B6D-B80B-FFDA40436C89}" destId="{C6ABBD77-0B02-462C-9BC2-D76626D5E8D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817822D-01D9-466D-AC96-4E506DF78257}" type="doc">
      <dgm:prSet loTypeId="urn:microsoft.com/office/officeart/2005/8/layout/hierarchy2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D54E550-E8B8-4753-828B-5016739CC66E}">
      <dgm:prSet custT="1"/>
      <dgm:spPr/>
      <dgm:t>
        <a:bodyPr/>
        <a:lstStyle/>
        <a:p>
          <a:pPr rtl="0"/>
          <a:r>
            <a:rPr lang="en-US" sz="1600" dirty="0" smtClean="0"/>
            <a:t>Value Stream Mapping Project yielded the following actions that the HTR Fund can possibly support:</a:t>
          </a:r>
          <a:endParaRPr lang="en-US" sz="1600" dirty="0"/>
        </a:p>
      </dgm:t>
    </dgm:pt>
    <dgm:pt modelId="{416F9142-9878-4B01-8426-444B7DBBBA1A}" type="parTrans" cxnId="{74275B92-2950-4DBA-B94D-5F4E89894131}">
      <dgm:prSet/>
      <dgm:spPr/>
      <dgm:t>
        <a:bodyPr/>
        <a:lstStyle/>
        <a:p>
          <a:endParaRPr lang="en-US"/>
        </a:p>
      </dgm:t>
    </dgm:pt>
    <dgm:pt modelId="{4BA4695D-1C1D-4BF5-A017-1ED58B77568D}" type="sibTrans" cxnId="{74275B92-2950-4DBA-B94D-5F4E89894131}">
      <dgm:prSet/>
      <dgm:spPr/>
      <dgm:t>
        <a:bodyPr/>
        <a:lstStyle/>
        <a:p>
          <a:endParaRPr lang="en-US"/>
        </a:p>
      </dgm:t>
    </dgm:pt>
    <dgm:pt modelId="{E5567FC3-A981-46F8-B9DE-18A5CC3AC0A6}">
      <dgm:prSet custT="1"/>
      <dgm:spPr/>
      <dgm:t>
        <a:bodyPr/>
        <a:lstStyle/>
        <a:p>
          <a:pPr rtl="0"/>
          <a:r>
            <a:rPr lang="en-US" sz="1400" dirty="0" smtClean="0"/>
            <a:t>Tenancy support services provided by Permanent Supportive Housing Providers (PSHs). 	</a:t>
          </a:r>
          <a:endParaRPr lang="en-US" sz="1400" dirty="0"/>
        </a:p>
      </dgm:t>
    </dgm:pt>
    <dgm:pt modelId="{29F7BF59-D12F-450A-A5E4-3A111486D132}" type="parTrans" cxnId="{6C7CB9A9-F35F-40F4-ACB6-0DFC70EEC330}">
      <dgm:prSet/>
      <dgm:spPr/>
      <dgm:t>
        <a:bodyPr/>
        <a:lstStyle/>
        <a:p>
          <a:endParaRPr lang="en-US"/>
        </a:p>
      </dgm:t>
    </dgm:pt>
    <dgm:pt modelId="{5C5CA58F-FCFB-4171-A90A-837DAAA662AB}" type="sibTrans" cxnId="{6C7CB9A9-F35F-40F4-ACB6-0DFC70EEC330}">
      <dgm:prSet/>
      <dgm:spPr/>
      <dgm:t>
        <a:bodyPr/>
        <a:lstStyle/>
        <a:p>
          <a:endParaRPr lang="en-US"/>
        </a:p>
      </dgm:t>
    </dgm:pt>
    <dgm:pt modelId="{71242DD5-6E0B-4338-AC8B-7D83109DD1E7}">
      <dgm:prSet custT="1"/>
      <dgm:spPr/>
      <dgm:t>
        <a:bodyPr/>
        <a:lstStyle/>
        <a:p>
          <a:pPr rtl="0"/>
          <a:r>
            <a:rPr lang="en-US" sz="1600" dirty="0" smtClean="0"/>
            <a:t>Confirm, adopt, implement standards. Include accountability in the standards. 	</a:t>
          </a:r>
          <a:endParaRPr lang="en-US" sz="1600" dirty="0"/>
        </a:p>
      </dgm:t>
    </dgm:pt>
    <dgm:pt modelId="{FAECBF43-24A8-4681-8EF8-140BC461733D}" type="parTrans" cxnId="{58EACBAC-DC91-409B-B460-2615ABCDB8BD}">
      <dgm:prSet/>
      <dgm:spPr/>
      <dgm:t>
        <a:bodyPr/>
        <a:lstStyle/>
        <a:p>
          <a:endParaRPr lang="en-US"/>
        </a:p>
      </dgm:t>
    </dgm:pt>
    <dgm:pt modelId="{A6C1CD90-C8B2-45BB-BC92-71E224034957}" type="sibTrans" cxnId="{58EACBAC-DC91-409B-B460-2615ABCDB8BD}">
      <dgm:prSet/>
      <dgm:spPr/>
      <dgm:t>
        <a:bodyPr/>
        <a:lstStyle/>
        <a:p>
          <a:endParaRPr lang="en-US"/>
        </a:p>
      </dgm:t>
    </dgm:pt>
    <dgm:pt modelId="{1C9C133D-CF03-42C6-BA5A-F748C470A286}">
      <dgm:prSet custT="1"/>
      <dgm:spPr/>
      <dgm:t>
        <a:bodyPr/>
        <a:lstStyle/>
        <a:p>
          <a:pPr rtl="0"/>
          <a:r>
            <a:rPr lang="en-US" sz="1600" dirty="0" smtClean="0"/>
            <a:t>Housing stability work for clients not enrolled in Community Mental Health Centers (CMHCs). 	</a:t>
          </a:r>
          <a:endParaRPr lang="en-US" sz="1600" dirty="0"/>
        </a:p>
      </dgm:t>
    </dgm:pt>
    <dgm:pt modelId="{6537926B-70DF-47AD-ABE7-AF9B85AB31F9}" type="parTrans" cxnId="{C488B8DE-3FE4-489D-8A24-FB68FDA994C4}">
      <dgm:prSet/>
      <dgm:spPr/>
      <dgm:t>
        <a:bodyPr/>
        <a:lstStyle/>
        <a:p>
          <a:endParaRPr lang="en-US"/>
        </a:p>
      </dgm:t>
    </dgm:pt>
    <dgm:pt modelId="{B87D31B4-4023-4D14-BCFD-F8BB31FDEB89}" type="sibTrans" cxnId="{C488B8DE-3FE4-489D-8A24-FB68FDA994C4}">
      <dgm:prSet/>
      <dgm:spPr/>
      <dgm:t>
        <a:bodyPr/>
        <a:lstStyle/>
        <a:p>
          <a:endParaRPr lang="en-US"/>
        </a:p>
      </dgm:t>
    </dgm:pt>
    <dgm:pt modelId="{37C05036-3C98-4DE9-8730-EDD90A78587E}">
      <dgm:prSet custT="1"/>
      <dgm:spPr/>
      <dgm:t>
        <a:bodyPr/>
        <a:lstStyle/>
        <a:p>
          <a:pPr rtl="0"/>
          <a:r>
            <a:rPr lang="en-US" sz="1600" dirty="0" smtClean="0"/>
            <a:t>Housing First model training, peer support, and technical support. 	</a:t>
          </a:r>
          <a:endParaRPr lang="en-US" sz="1600" dirty="0"/>
        </a:p>
      </dgm:t>
    </dgm:pt>
    <dgm:pt modelId="{99446669-329E-455B-B4D8-8104964C012A}" type="parTrans" cxnId="{EBD9E91B-E98C-46D7-A587-6B327524DDE7}">
      <dgm:prSet/>
      <dgm:spPr/>
      <dgm:t>
        <a:bodyPr/>
        <a:lstStyle/>
        <a:p>
          <a:endParaRPr lang="en-US"/>
        </a:p>
      </dgm:t>
    </dgm:pt>
    <dgm:pt modelId="{C78E9080-8EAB-4D3A-B774-D34C10500F97}" type="sibTrans" cxnId="{EBD9E91B-E98C-46D7-A587-6B327524DDE7}">
      <dgm:prSet/>
      <dgm:spPr/>
      <dgm:t>
        <a:bodyPr/>
        <a:lstStyle/>
        <a:p>
          <a:endParaRPr lang="en-US"/>
        </a:p>
      </dgm:t>
    </dgm:pt>
    <dgm:pt modelId="{6773DA4D-B455-4E0B-BC5D-DF64232932FC}">
      <dgm:prSet custT="1"/>
      <dgm:spPr/>
      <dgm:t>
        <a:bodyPr/>
        <a:lstStyle/>
        <a:p>
          <a:pPr rtl="0"/>
          <a:r>
            <a:rPr lang="en-US" sz="1600" dirty="0" smtClean="0"/>
            <a:t>Systems improvement to allow document view and transfer across IT systems. 	</a:t>
          </a:r>
          <a:endParaRPr lang="en-US" sz="1600" dirty="0"/>
        </a:p>
      </dgm:t>
    </dgm:pt>
    <dgm:pt modelId="{33346375-85AF-4E97-ACDC-A692748E8DB2}" type="parTrans" cxnId="{8140CB62-321B-4AE3-AE90-CA4DA0C11D1B}">
      <dgm:prSet/>
      <dgm:spPr/>
      <dgm:t>
        <a:bodyPr/>
        <a:lstStyle/>
        <a:p>
          <a:endParaRPr lang="en-US"/>
        </a:p>
      </dgm:t>
    </dgm:pt>
    <dgm:pt modelId="{B4C01678-895C-4459-8B9C-70412D359EA8}" type="sibTrans" cxnId="{8140CB62-321B-4AE3-AE90-CA4DA0C11D1B}">
      <dgm:prSet/>
      <dgm:spPr/>
      <dgm:t>
        <a:bodyPr/>
        <a:lstStyle/>
        <a:p>
          <a:endParaRPr lang="en-US"/>
        </a:p>
      </dgm:t>
    </dgm:pt>
    <dgm:pt modelId="{D2CC80C8-310A-49AA-A050-FAA854EFA044}">
      <dgm:prSet custT="1"/>
      <dgm:spPr/>
      <dgm:t>
        <a:bodyPr/>
        <a:lstStyle/>
        <a:p>
          <a:pPr rtl="0"/>
          <a:r>
            <a:rPr lang="en-US" sz="1600" dirty="0" smtClean="0"/>
            <a:t>Implement processes to meet clients where they are	</a:t>
          </a:r>
          <a:endParaRPr lang="en-US" sz="1600" dirty="0"/>
        </a:p>
      </dgm:t>
    </dgm:pt>
    <dgm:pt modelId="{4BFC63FE-424D-4B41-83D9-AACE6724A143}" type="parTrans" cxnId="{65F8C668-B249-4BA1-9E3E-91A72BDFE6A1}">
      <dgm:prSet/>
      <dgm:spPr/>
      <dgm:t>
        <a:bodyPr/>
        <a:lstStyle/>
        <a:p>
          <a:endParaRPr lang="en-US"/>
        </a:p>
      </dgm:t>
    </dgm:pt>
    <dgm:pt modelId="{1845A5F5-968A-4B8C-AED7-B488DB17B2CB}" type="sibTrans" cxnId="{65F8C668-B249-4BA1-9E3E-91A72BDFE6A1}">
      <dgm:prSet/>
      <dgm:spPr/>
      <dgm:t>
        <a:bodyPr/>
        <a:lstStyle/>
        <a:p>
          <a:endParaRPr lang="en-US"/>
        </a:p>
      </dgm:t>
    </dgm:pt>
    <dgm:pt modelId="{04DCCF6D-EDBF-47BE-8C75-CB0F3BF08A43}">
      <dgm:prSet custT="1"/>
      <dgm:spPr/>
      <dgm:t>
        <a:bodyPr/>
        <a:lstStyle/>
        <a:p>
          <a:pPr rtl="0"/>
          <a:r>
            <a:rPr lang="en-US" sz="1600" dirty="0" smtClean="0"/>
            <a:t>Coordinate proactive tenancy supports regardless of provider, treatment plan, case load, and funding source.</a:t>
          </a:r>
          <a:r>
            <a:rPr lang="en-US" sz="1400" dirty="0" smtClean="0"/>
            <a:t>	</a:t>
          </a:r>
          <a:endParaRPr lang="en-US" sz="1400" dirty="0"/>
        </a:p>
      </dgm:t>
    </dgm:pt>
    <dgm:pt modelId="{D38DBB03-65FA-4697-8760-F2A0E71FA4B9}" type="parTrans" cxnId="{45A9DDF3-39A4-40F7-9547-A3819DFDA7D7}">
      <dgm:prSet/>
      <dgm:spPr/>
      <dgm:t>
        <a:bodyPr/>
        <a:lstStyle/>
        <a:p>
          <a:endParaRPr lang="en-US"/>
        </a:p>
      </dgm:t>
    </dgm:pt>
    <dgm:pt modelId="{DF74CBCF-FA6F-4604-B7D8-5783F0B7E0B5}" type="sibTrans" cxnId="{45A9DDF3-39A4-40F7-9547-A3819DFDA7D7}">
      <dgm:prSet/>
      <dgm:spPr/>
      <dgm:t>
        <a:bodyPr/>
        <a:lstStyle/>
        <a:p>
          <a:endParaRPr lang="en-US"/>
        </a:p>
      </dgm:t>
    </dgm:pt>
    <dgm:pt modelId="{EF7D941A-8ED1-4729-9A94-5E023A61FB27}">
      <dgm:prSet custT="1"/>
      <dgm:spPr/>
      <dgm:t>
        <a:bodyPr/>
        <a:lstStyle/>
        <a:p>
          <a:pPr rtl="0"/>
          <a:r>
            <a:rPr lang="en-US" sz="1600" dirty="0" smtClean="0"/>
            <a:t>For those that are not eligible, ensure services through non-MRO funding or connect to a provider who can provide services. </a:t>
          </a:r>
          <a:r>
            <a:rPr lang="en-US" sz="1400" dirty="0" smtClean="0"/>
            <a:t>	</a:t>
          </a:r>
          <a:endParaRPr lang="en-US" sz="1400" dirty="0"/>
        </a:p>
      </dgm:t>
    </dgm:pt>
    <dgm:pt modelId="{D7309711-DC2D-40A8-BCFC-075C5F199BDB}" type="parTrans" cxnId="{9D4C6FF9-C7AF-4666-89F1-6CEA2872312C}">
      <dgm:prSet/>
      <dgm:spPr/>
      <dgm:t>
        <a:bodyPr/>
        <a:lstStyle/>
        <a:p>
          <a:endParaRPr lang="en-US"/>
        </a:p>
      </dgm:t>
    </dgm:pt>
    <dgm:pt modelId="{F807EF4D-7E74-4A1E-805A-756D2AC02B53}" type="sibTrans" cxnId="{9D4C6FF9-C7AF-4666-89F1-6CEA2872312C}">
      <dgm:prSet/>
      <dgm:spPr/>
      <dgm:t>
        <a:bodyPr/>
        <a:lstStyle/>
        <a:p>
          <a:endParaRPr lang="en-US"/>
        </a:p>
      </dgm:t>
    </dgm:pt>
    <dgm:pt modelId="{C54B096C-722C-4BA9-AC55-AC9AC1207C36}" type="pres">
      <dgm:prSet presAssocID="{2817822D-01D9-466D-AC96-4E506DF7825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18EF0D-97E7-460B-83A8-3FD6D1F378E3}" type="pres">
      <dgm:prSet presAssocID="{8D54E550-E8B8-4753-828B-5016739CC66E}" presName="root1" presStyleCnt="0"/>
      <dgm:spPr/>
    </dgm:pt>
    <dgm:pt modelId="{98F11C23-A81F-4B8C-AEBE-3482A55E6C73}" type="pres">
      <dgm:prSet presAssocID="{8D54E550-E8B8-4753-828B-5016739CC66E}" presName="LevelOneTextNode" presStyleLbl="node0" presStyleIdx="0" presStyleCnt="1" custScaleX="192894" custScaleY="364349" custLinFactX="-2157" custLinFactNeighborX="-100000" custLinFactNeighborY="-253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FD0FFA-74A2-4B57-8A03-9A43B64810D7}" type="pres">
      <dgm:prSet presAssocID="{8D54E550-E8B8-4753-828B-5016739CC66E}" presName="level2hierChild" presStyleCnt="0"/>
      <dgm:spPr/>
    </dgm:pt>
    <dgm:pt modelId="{2C5DF410-1C6D-404E-B07E-5A75310ACC64}" type="pres">
      <dgm:prSet presAssocID="{29F7BF59-D12F-450A-A5E4-3A111486D132}" presName="conn2-1" presStyleLbl="parChTrans1D2" presStyleIdx="0" presStyleCnt="8"/>
      <dgm:spPr/>
      <dgm:t>
        <a:bodyPr/>
        <a:lstStyle/>
        <a:p>
          <a:endParaRPr lang="en-US"/>
        </a:p>
      </dgm:t>
    </dgm:pt>
    <dgm:pt modelId="{775F8774-4B70-4BE5-AF1C-B0D61209394A}" type="pres">
      <dgm:prSet presAssocID="{29F7BF59-D12F-450A-A5E4-3A111486D132}" presName="connTx" presStyleLbl="parChTrans1D2" presStyleIdx="0" presStyleCnt="8"/>
      <dgm:spPr/>
      <dgm:t>
        <a:bodyPr/>
        <a:lstStyle/>
        <a:p>
          <a:endParaRPr lang="en-US"/>
        </a:p>
      </dgm:t>
    </dgm:pt>
    <dgm:pt modelId="{22514AAD-30DC-4163-A792-1CFF7D948F83}" type="pres">
      <dgm:prSet presAssocID="{E5567FC3-A981-46F8-B9DE-18A5CC3AC0A6}" presName="root2" presStyleCnt="0"/>
      <dgm:spPr/>
    </dgm:pt>
    <dgm:pt modelId="{43BBD154-C9CB-4697-8990-625DEE8349EA}" type="pres">
      <dgm:prSet presAssocID="{E5567FC3-A981-46F8-B9DE-18A5CC3AC0A6}" presName="LevelTwoTextNode" presStyleLbl="node2" presStyleIdx="0" presStyleCnt="8" custScaleX="5276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4D46F5-08A5-4688-99FC-7E89CF549767}" type="pres">
      <dgm:prSet presAssocID="{E5567FC3-A981-46F8-B9DE-18A5CC3AC0A6}" presName="level3hierChild" presStyleCnt="0"/>
      <dgm:spPr/>
    </dgm:pt>
    <dgm:pt modelId="{16BA64D4-7E86-425A-B617-24F7C6FDAD37}" type="pres">
      <dgm:prSet presAssocID="{FAECBF43-24A8-4681-8EF8-140BC461733D}" presName="conn2-1" presStyleLbl="parChTrans1D2" presStyleIdx="1" presStyleCnt="8"/>
      <dgm:spPr/>
      <dgm:t>
        <a:bodyPr/>
        <a:lstStyle/>
        <a:p>
          <a:endParaRPr lang="en-US"/>
        </a:p>
      </dgm:t>
    </dgm:pt>
    <dgm:pt modelId="{2402C85C-E270-4785-A1A4-ECFC11F8EB6F}" type="pres">
      <dgm:prSet presAssocID="{FAECBF43-24A8-4681-8EF8-140BC461733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B571F8A4-721E-480F-9AED-D436CACFD16A}" type="pres">
      <dgm:prSet presAssocID="{71242DD5-6E0B-4338-AC8B-7D83109DD1E7}" presName="root2" presStyleCnt="0"/>
      <dgm:spPr/>
    </dgm:pt>
    <dgm:pt modelId="{858ACBD8-47C5-4366-B149-32C06D52F2ED}" type="pres">
      <dgm:prSet presAssocID="{71242DD5-6E0B-4338-AC8B-7D83109DD1E7}" presName="LevelTwoTextNode" presStyleLbl="node2" presStyleIdx="1" presStyleCnt="8" custScaleX="5320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B863F7-F7E1-4FF4-8A1D-3BA359D6FB72}" type="pres">
      <dgm:prSet presAssocID="{71242DD5-6E0B-4338-AC8B-7D83109DD1E7}" presName="level3hierChild" presStyleCnt="0"/>
      <dgm:spPr/>
    </dgm:pt>
    <dgm:pt modelId="{8F501B58-1CD8-4E40-B089-7819777A5AD4}" type="pres">
      <dgm:prSet presAssocID="{6537926B-70DF-47AD-ABE7-AF9B85AB31F9}" presName="conn2-1" presStyleLbl="parChTrans1D2" presStyleIdx="2" presStyleCnt="8"/>
      <dgm:spPr/>
      <dgm:t>
        <a:bodyPr/>
        <a:lstStyle/>
        <a:p>
          <a:endParaRPr lang="en-US"/>
        </a:p>
      </dgm:t>
    </dgm:pt>
    <dgm:pt modelId="{77E85FBA-C410-48AB-BC49-5AB6FD19B3AB}" type="pres">
      <dgm:prSet presAssocID="{6537926B-70DF-47AD-ABE7-AF9B85AB31F9}" presName="connTx" presStyleLbl="parChTrans1D2" presStyleIdx="2" presStyleCnt="8"/>
      <dgm:spPr/>
      <dgm:t>
        <a:bodyPr/>
        <a:lstStyle/>
        <a:p>
          <a:endParaRPr lang="en-US"/>
        </a:p>
      </dgm:t>
    </dgm:pt>
    <dgm:pt modelId="{D6455FA0-F64F-4CC5-9CDD-18803CC270AF}" type="pres">
      <dgm:prSet presAssocID="{1C9C133D-CF03-42C6-BA5A-F748C470A286}" presName="root2" presStyleCnt="0"/>
      <dgm:spPr/>
    </dgm:pt>
    <dgm:pt modelId="{7F137375-C08B-4152-AF72-CDEEE7013DDF}" type="pres">
      <dgm:prSet presAssocID="{1C9C133D-CF03-42C6-BA5A-F748C470A286}" presName="LevelTwoTextNode" presStyleLbl="node2" presStyleIdx="2" presStyleCnt="8" custScaleX="5330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9CF9-4F3D-40C6-836E-713C0C92D476}" type="pres">
      <dgm:prSet presAssocID="{1C9C133D-CF03-42C6-BA5A-F748C470A286}" presName="level3hierChild" presStyleCnt="0"/>
      <dgm:spPr/>
    </dgm:pt>
    <dgm:pt modelId="{046B96B2-E30C-40B8-9143-62F23DB7AF4E}" type="pres">
      <dgm:prSet presAssocID="{99446669-329E-455B-B4D8-8104964C012A}" presName="conn2-1" presStyleLbl="parChTrans1D2" presStyleIdx="3" presStyleCnt="8"/>
      <dgm:spPr/>
      <dgm:t>
        <a:bodyPr/>
        <a:lstStyle/>
        <a:p>
          <a:endParaRPr lang="en-US"/>
        </a:p>
      </dgm:t>
    </dgm:pt>
    <dgm:pt modelId="{D1213454-3E2F-4827-B912-F0A5FAC94A80}" type="pres">
      <dgm:prSet presAssocID="{99446669-329E-455B-B4D8-8104964C012A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1379994-D183-4C2A-A21A-DB5CF620357D}" type="pres">
      <dgm:prSet presAssocID="{37C05036-3C98-4DE9-8730-EDD90A78587E}" presName="root2" presStyleCnt="0"/>
      <dgm:spPr/>
    </dgm:pt>
    <dgm:pt modelId="{1EA7B470-88C4-4D7C-A1C2-29BED34A16B8}" type="pres">
      <dgm:prSet presAssocID="{37C05036-3C98-4DE9-8730-EDD90A78587E}" presName="LevelTwoTextNode" presStyleLbl="node2" presStyleIdx="3" presStyleCnt="8" custScaleX="5311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9FE665-071A-4526-93B5-F0A8327A1859}" type="pres">
      <dgm:prSet presAssocID="{37C05036-3C98-4DE9-8730-EDD90A78587E}" presName="level3hierChild" presStyleCnt="0"/>
      <dgm:spPr/>
    </dgm:pt>
    <dgm:pt modelId="{75E49554-5200-4DFC-AA32-C254A8729CB7}" type="pres">
      <dgm:prSet presAssocID="{33346375-85AF-4E97-ACDC-A692748E8DB2}" presName="conn2-1" presStyleLbl="parChTrans1D2" presStyleIdx="4" presStyleCnt="8"/>
      <dgm:spPr/>
      <dgm:t>
        <a:bodyPr/>
        <a:lstStyle/>
        <a:p>
          <a:endParaRPr lang="en-US"/>
        </a:p>
      </dgm:t>
    </dgm:pt>
    <dgm:pt modelId="{2F31DE8F-FD1C-4FFB-BBC1-FEA63B56F11B}" type="pres">
      <dgm:prSet presAssocID="{33346375-85AF-4E97-ACDC-A692748E8DB2}" presName="connTx" presStyleLbl="parChTrans1D2" presStyleIdx="4" presStyleCnt="8"/>
      <dgm:spPr/>
      <dgm:t>
        <a:bodyPr/>
        <a:lstStyle/>
        <a:p>
          <a:endParaRPr lang="en-US"/>
        </a:p>
      </dgm:t>
    </dgm:pt>
    <dgm:pt modelId="{15231316-62C0-488B-B6D8-65793096874B}" type="pres">
      <dgm:prSet presAssocID="{6773DA4D-B455-4E0B-BC5D-DF64232932FC}" presName="root2" presStyleCnt="0"/>
      <dgm:spPr/>
    </dgm:pt>
    <dgm:pt modelId="{7A2CA9E8-D58A-410E-8346-80B809F5F65F}" type="pres">
      <dgm:prSet presAssocID="{6773DA4D-B455-4E0B-BC5D-DF64232932FC}" presName="LevelTwoTextNode" presStyleLbl="node2" presStyleIdx="4" presStyleCnt="8" custScaleX="5320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C78A75-8E07-4FA9-8B63-FE42FBB46020}" type="pres">
      <dgm:prSet presAssocID="{6773DA4D-B455-4E0B-BC5D-DF64232932FC}" presName="level3hierChild" presStyleCnt="0"/>
      <dgm:spPr/>
    </dgm:pt>
    <dgm:pt modelId="{27BDDB04-4F2E-4C02-9C5C-86F83C6FFFE0}" type="pres">
      <dgm:prSet presAssocID="{4BFC63FE-424D-4B41-83D9-AACE6724A143}" presName="conn2-1" presStyleLbl="parChTrans1D2" presStyleIdx="5" presStyleCnt="8"/>
      <dgm:spPr/>
      <dgm:t>
        <a:bodyPr/>
        <a:lstStyle/>
        <a:p>
          <a:endParaRPr lang="en-US"/>
        </a:p>
      </dgm:t>
    </dgm:pt>
    <dgm:pt modelId="{D240EB0E-D551-4254-BBE4-3C188683DBFD}" type="pres">
      <dgm:prSet presAssocID="{4BFC63FE-424D-4B41-83D9-AACE6724A143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DB8B948-CBDA-42DE-8D4B-AB9CBEAA82F8}" type="pres">
      <dgm:prSet presAssocID="{D2CC80C8-310A-49AA-A050-FAA854EFA044}" presName="root2" presStyleCnt="0"/>
      <dgm:spPr/>
    </dgm:pt>
    <dgm:pt modelId="{62B0B542-596B-4AFA-8680-A9F684D0219F}" type="pres">
      <dgm:prSet presAssocID="{D2CC80C8-310A-49AA-A050-FAA854EFA044}" presName="LevelTwoTextNode" presStyleLbl="node2" presStyleIdx="5" presStyleCnt="8" custScaleX="5276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21C064-ABE4-496F-BA4E-414EB2740E68}" type="pres">
      <dgm:prSet presAssocID="{D2CC80C8-310A-49AA-A050-FAA854EFA044}" presName="level3hierChild" presStyleCnt="0"/>
      <dgm:spPr/>
    </dgm:pt>
    <dgm:pt modelId="{0E9171A4-704A-485B-97C0-E6CE10329883}" type="pres">
      <dgm:prSet presAssocID="{D38DBB03-65FA-4697-8760-F2A0E71FA4B9}" presName="conn2-1" presStyleLbl="parChTrans1D2" presStyleIdx="6" presStyleCnt="8"/>
      <dgm:spPr/>
      <dgm:t>
        <a:bodyPr/>
        <a:lstStyle/>
        <a:p>
          <a:endParaRPr lang="en-US"/>
        </a:p>
      </dgm:t>
    </dgm:pt>
    <dgm:pt modelId="{B1B3712E-585C-4BCE-BDD1-E08765140F3D}" type="pres">
      <dgm:prSet presAssocID="{D38DBB03-65FA-4697-8760-F2A0E71FA4B9}" presName="connTx" presStyleLbl="parChTrans1D2" presStyleIdx="6" presStyleCnt="8"/>
      <dgm:spPr/>
      <dgm:t>
        <a:bodyPr/>
        <a:lstStyle/>
        <a:p>
          <a:endParaRPr lang="en-US"/>
        </a:p>
      </dgm:t>
    </dgm:pt>
    <dgm:pt modelId="{AE571892-9514-444A-A2BE-D17219073B7E}" type="pres">
      <dgm:prSet presAssocID="{04DCCF6D-EDBF-47BE-8C75-CB0F3BF08A43}" presName="root2" presStyleCnt="0"/>
      <dgm:spPr/>
    </dgm:pt>
    <dgm:pt modelId="{1531D7CA-4B81-454C-8152-E26819EDA207}" type="pres">
      <dgm:prSet presAssocID="{04DCCF6D-EDBF-47BE-8C75-CB0F3BF08A43}" presName="LevelTwoTextNode" presStyleLbl="node2" presStyleIdx="6" presStyleCnt="8" custScaleX="526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29DFA4-B626-4DE9-9519-489148AC439F}" type="pres">
      <dgm:prSet presAssocID="{04DCCF6D-EDBF-47BE-8C75-CB0F3BF08A43}" presName="level3hierChild" presStyleCnt="0"/>
      <dgm:spPr/>
    </dgm:pt>
    <dgm:pt modelId="{7F4BE94D-A13F-4DF6-822D-1B7C9AEA4986}" type="pres">
      <dgm:prSet presAssocID="{D7309711-DC2D-40A8-BCFC-075C5F199BDB}" presName="conn2-1" presStyleLbl="parChTrans1D2" presStyleIdx="7" presStyleCnt="8"/>
      <dgm:spPr/>
      <dgm:t>
        <a:bodyPr/>
        <a:lstStyle/>
        <a:p>
          <a:endParaRPr lang="en-US"/>
        </a:p>
      </dgm:t>
    </dgm:pt>
    <dgm:pt modelId="{01843417-A9A7-4713-BD65-9E37B089F3CE}" type="pres">
      <dgm:prSet presAssocID="{D7309711-DC2D-40A8-BCFC-075C5F199BDB}" presName="connTx" presStyleLbl="parChTrans1D2" presStyleIdx="7" presStyleCnt="8"/>
      <dgm:spPr/>
      <dgm:t>
        <a:bodyPr/>
        <a:lstStyle/>
        <a:p>
          <a:endParaRPr lang="en-US"/>
        </a:p>
      </dgm:t>
    </dgm:pt>
    <dgm:pt modelId="{6CB8C9D6-E7F2-4D1F-9957-04B64962CA4A}" type="pres">
      <dgm:prSet presAssocID="{EF7D941A-8ED1-4729-9A94-5E023A61FB27}" presName="root2" presStyleCnt="0"/>
      <dgm:spPr/>
    </dgm:pt>
    <dgm:pt modelId="{8AB58CBE-9806-45F6-951E-CD626255DE83}" type="pres">
      <dgm:prSet presAssocID="{EF7D941A-8ED1-4729-9A94-5E023A61FB27}" presName="LevelTwoTextNode" presStyleLbl="node2" presStyleIdx="7" presStyleCnt="8" custScaleX="5275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C8020E-60DB-4270-8C1E-17BCE8C5098A}" type="pres">
      <dgm:prSet presAssocID="{EF7D941A-8ED1-4729-9A94-5E023A61FB27}" presName="level3hierChild" presStyleCnt="0"/>
      <dgm:spPr/>
    </dgm:pt>
  </dgm:ptLst>
  <dgm:cxnLst>
    <dgm:cxn modelId="{CAE03E4F-AF2D-44EB-93CF-81EED17199F5}" type="presOf" srcId="{04DCCF6D-EDBF-47BE-8C75-CB0F3BF08A43}" destId="{1531D7CA-4B81-454C-8152-E26819EDA207}" srcOrd="0" destOrd="0" presId="urn:microsoft.com/office/officeart/2005/8/layout/hierarchy2"/>
    <dgm:cxn modelId="{60F5C6BB-F70E-4E40-BE2B-F1DB62E2AD57}" type="presOf" srcId="{4BFC63FE-424D-4B41-83D9-AACE6724A143}" destId="{D240EB0E-D551-4254-BBE4-3C188683DBFD}" srcOrd="1" destOrd="0" presId="urn:microsoft.com/office/officeart/2005/8/layout/hierarchy2"/>
    <dgm:cxn modelId="{06A73D35-9FFF-4E1E-9C38-7418C5C6D099}" type="presOf" srcId="{33346375-85AF-4E97-ACDC-A692748E8DB2}" destId="{75E49554-5200-4DFC-AA32-C254A8729CB7}" srcOrd="0" destOrd="0" presId="urn:microsoft.com/office/officeart/2005/8/layout/hierarchy2"/>
    <dgm:cxn modelId="{562A4088-ACF1-4A17-9A22-A3FBD8AAA55B}" type="presOf" srcId="{FAECBF43-24A8-4681-8EF8-140BC461733D}" destId="{16BA64D4-7E86-425A-B617-24F7C6FDAD37}" srcOrd="0" destOrd="0" presId="urn:microsoft.com/office/officeart/2005/8/layout/hierarchy2"/>
    <dgm:cxn modelId="{58EACBAC-DC91-409B-B460-2615ABCDB8BD}" srcId="{8D54E550-E8B8-4753-828B-5016739CC66E}" destId="{71242DD5-6E0B-4338-AC8B-7D83109DD1E7}" srcOrd="1" destOrd="0" parTransId="{FAECBF43-24A8-4681-8EF8-140BC461733D}" sibTransId="{A6C1CD90-C8B2-45BB-BC92-71E224034957}"/>
    <dgm:cxn modelId="{BAF5214A-987A-441A-A8ED-9CB05CA83840}" type="presOf" srcId="{D38DBB03-65FA-4697-8760-F2A0E71FA4B9}" destId="{0E9171A4-704A-485B-97C0-E6CE10329883}" srcOrd="0" destOrd="0" presId="urn:microsoft.com/office/officeart/2005/8/layout/hierarchy2"/>
    <dgm:cxn modelId="{06E87432-CF0D-46C1-8566-4C545F19C453}" type="presOf" srcId="{2817822D-01D9-466D-AC96-4E506DF78257}" destId="{C54B096C-722C-4BA9-AC55-AC9AC1207C36}" srcOrd="0" destOrd="0" presId="urn:microsoft.com/office/officeart/2005/8/layout/hierarchy2"/>
    <dgm:cxn modelId="{A43E5F93-4071-4195-BDB2-DFEB1477DB47}" type="presOf" srcId="{6537926B-70DF-47AD-ABE7-AF9B85AB31F9}" destId="{8F501B58-1CD8-4E40-B089-7819777A5AD4}" srcOrd="0" destOrd="0" presId="urn:microsoft.com/office/officeart/2005/8/layout/hierarchy2"/>
    <dgm:cxn modelId="{263076D9-0E8C-4F1D-A92A-CC8AA57A2807}" type="presOf" srcId="{33346375-85AF-4E97-ACDC-A692748E8DB2}" destId="{2F31DE8F-FD1C-4FFB-BBC1-FEA63B56F11B}" srcOrd="1" destOrd="0" presId="urn:microsoft.com/office/officeart/2005/8/layout/hierarchy2"/>
    <dgm:cxn modelId="{FAE4A426-CB0E-4CCD-A80C-1CCE3615D268}" type="presOf" srcId="{FAECBF43-24A8-4681-8EF8-140BC461733D}" destId="{2402C85C-E270-4785-A1A4-ECFC11F8EB6F}" srcOrd="1" destOrd="0" presId="urn:microsoft.com/office/officeart/2005/8/layout/hierarchy2"/>
    <dgm:cxn modelId="{9D4C6FF9-C7AF-4666-89F1-6CEA2872312C}" srcId="{8D54E550-E8B8-4753-828B-5016739CC66E}" destId="{EF7D941A-8ED1-4729-9A94-5E023A61FB27}" srcOrd="7" destOrd="0" parTransId="{D7309711-DC2D-40A8-BCFC-075C5F199BDB}" sibTransId="{F807EF4D-7E74-4A1E-805A-756D2AC02B53}"/>
    <dgm:cxn modelId="{51B916A5-8AF5-46E7-A692-105B6F4D383A}" type="presOf" srcId="{1C9C133D-CF03-42C6-BA5A-F748C470A286}" destId="{7F137375-C08B-4152-AF72-CDEEE7013DDF}" srcOrd="0" destOrd="0" presId="urn:microsoft.com/office/officeart/2005/8/layout/hierarchy2"/>
    <dgm:cxn modelId="{B461FDD7-D93C-402E-ABA3-F28BC26352E0}" type="presOf" srcId="{6773DA4D-B455-4E0B-BC5D-DF64232932FC}" destId="{7A2CA9E8-D58A-410E-8346-80B809F5F65F}" srcOrd="0" destOrd="0" presId="urn:microsoft.com/office/officeart/2005/8/layout/hierarchy2"/>
    <dgm:cxn modelId="{45A9DDF3-39A4-40F7-9547-A3819DFDA7D7}" srcId="{8D54E550-E8B8-4753-828B-5016739CC66E}" destId="{04DCCF6D-EDBF-47BE-8C75-CB0F3BF08A43}" srcOrd="6" destOrd="0" parTransId="{D38DBB03-65FA-4697-8760-F2A0E71FA4B9}" sibTransId="{DF74CBCF-FA6F-4604-B7D8-5783F0B7E0B5}"/>
    <dgm:cxn modelId="{752233CB-E91F-453D-AB44-E8ADF090DAB8}" type="presOf" srcId="{99446669-329E-455B-B4D8-8104964C012A}" destId="{D1213454-3E2F-4827-B912-F0A5FAC94A80}" srcOrd="1" destOrd="0" presId="urn:microsoft.com/office/officeart/2005/8/layout/hierarchy2"/>
    <dgm:cxn modelId="{B7006471-98A5-4127-AB64-6944DFF4F57E}" type="presOf" srcId="{37C05036-3C98-4DE9-8730-EDD90A78587E}" destId="{1EA7B470-88C4-4D7C-A1C2-29BED34A16B8}" srcOrd="0" destOrd="0" presId="urn:microsoft.com/office/officeart/2005/8/layout/hierarchy2"/>
    <dgm:cxn modelId="{F0426DDC-579E-45D2-86AB-E487CA34E109}" type="presOf" srcId="{D7309711-DC2D-40A8-BCFC-075C5F199BDB}" destId="{7F4BE94D-A13F-4DF6-822D-1B7C9AEA4986}" srcOrd="0" destOrd="0" presId="urn:microsoft.com/office/officeart/2005/8/layout/hierarchy2"/>
    <dgm:cxn modelId="{CF10ADC2-13BF-4D52-A739-824C11460DAD}" type="presOf" srcId="{8D54E550-E8B8-4753-828B-5016739CC66E}" destId="{98F11C23-A81F-4B8C-AEBE-3482A55E6C73}" srcOrd="0" destOrd="0" presId="urn:microsoft.com/office/officeart/2005/8/layout/hierarchy2"/>
    <dgm:cxn modelId="{52E6B075-51D6-4D67-8D6A-094E21D4E00B}" type="presOf" srcId="{29F7BF59-D12F-450A-A5E4-3A111486D132}" destId="{775F8774-4B70-4BE5-AF1C-B0D61209394A}" srcOrd="1" destOrd="0" presId="urn:microsoft.com/office/officeart/2005/8/layout/hierarchy2"/>
    <dgm:cxn modelId="{FEAF5704-F561-442E-8F31-28B262BA461B}" type="presOf" srcId="{E5567FC3-A981-46F8-B9DE-18A5CC3AC0A6}" destId="{43BBD154-C9CB-4697-8990-625DEE8349EA}" srcOrd="0" destOrd="0" presId="urn:microsoft.com/office/officeart/2005/8/layout/hierarchy2"/>
    <dgm:cxn modelId="{482AC9BF-BD6F-4EC6-AFC9-EC635CEEA195}" type="presOf" srcId="{99446669-329E-455B-B4D8-8104964C012A}" destId="{046B96B2-E30C-40B8-9143-62F23DB7AF4E}" srcOrd="0" destOrd="0" presId="urn:microsoft.com/office/officeart/2005/8/layout/hierarchy2"/>
    <dgm:cxn modelId="{74275B92-2950-4DBA-B94D-5F4E89894131}" srcId="{2817822D-01D9-466D-AC96-4E506DF78257}" destId="{8D54E550-E8B8-4753-828B-5016739CC66E}" srcOrd="0" destOrd="0" parTransId="{416F9142-9878-4B01-8426-444B7DBBBA1A}" sibTransId="{4BA4695D-1C1D-4BF5-A017-1ED58B77568D}"/>
    <dgm:cxn modelId="{65F8C668-B249-4BA1-9E3E-91A72BDFE6A1}" srcId="{8D54E550-E8B8-4753-828B-5016739CC66E}" destId="{D2CC80C8-310A-49AA-A050-FAA854EFA044}" srcOrd="5" destOrd="0" parTransId="{4BFC63FE-424D-4B41-83D9-AACE6724A143}" sibTransId="{1845A5F5-968A-4B8C-AED7-B488DB17B2CB}"/>
    <dgm:cxn modelId="{8140CB62-321B-4AE3-AE90-CA4DA0C11D1B}" srcId="{8D54E550-E8B8-4753-828B-5016739CC66E}" destId="{6773DA4D-B455-4E0B-BC5D-DF64232932FC}" srcOrd="4" destOrd="0" parTransId="{33346375-85AF-4E97-ACDC-A692748E8DB2}" sibTransId="{B4C01678-895C-4459-8B9C-70412D359EA8}"/>
    <dgm:cxn modelId="{A6FCA372-658B-480E-ABA3-D5ED46EC8C47}" type="presOf" srcId="{6537926B-70DF-47AD-ABE7-AF9B85AB31F9}" destId="{77E85FBA-C410-48AB-BC49-5AB6FD19B3AB}" srcOrd="1" destOrd="0" presId="urn:microsoft.com/office/officeart/2005/8/layout/hierarchy2"/>
    <dgm:cxn modelId="{98F24E08-1C5E-4D0A-A171-24D27C963CCE}" type="presOf" srcId="{EF7D941A-8ED1-4729-9A94-5E023A61FB27}" destId="{8AB58CBE-9806-45F6-951E-CD626255DE83}" srcOrd="0" destOrd="0" presId="urn:microsoft.com/office/officeart/2005/8/layout/hierarchy2"/>
    <dgm:cxn modelId="{EBD9E91B-E98C-46D7-A587-6B327524DDE7}" srcId="{8D54E550-E8B8-4753-828B-5016739CC66E}" destId="{37C05036-3C98-4DE9-8730-EDD90A78587E}" srcOrd="3" destOrd="0" parTransId="{99446669-329E-455B-B4D8-8104964C012A}" sibTransId="{C78E9080-8EAB-4D3A-B774-D34C10500F97}"/>
    <dgm:cxn modelId="{5ABAA909-1D5E-487C-A21F-6E83B11AA2F9}" type="presOf" srcId="{71242DD5-6E0B-4338-AC8B-7D83109DD1E7}" destId="{858ACBD8-47C5-4366-B149-32C06D52F2ED}" srcOrd="0" destOrd="0" presId="urn:microsoft.com/office/officeart/2005/8/layout/hierarchy2"/>
    <dgm:cxn modelId="{FAABBEFB-D457-4A88-8F62-7D23B7B8C18D}" type="presOf" srcId="{D2CC80C8-310A-49AA-A050-FAA854EFA044}" destId="{62B0B542-596B-4AFA-8680-A9F684D0219F}" srcOrd="0" destOrd="0" presId="urn:microsoft.com/office/officeart/2005/8/layout/hierarchy2"/>
    <dgm:cxn modelId="{19CFC116-F7E6-4AE9-A468-D757972D9771}" type="presOf" srcId="{D7309711-DC2D-40A8-BCFC-075C5F199BDB}" destId="{01843417-A9A7-4713-BD65-9E37B089F3CE}" srcOrd="1" destOrd="0" presId="urn:microsoft.com/office/officeart/2005/8/layout/hierarchy2"/>
    <dgm:cxn modelId="{6C7CB9A9-F35F-40F4-ACB6-0DFC70EEC330}" srcId="{8D54E550-E8B8-4753-828B-5016739CC66E}" destId="{E5567FC3-A981-46F8-B9DE-18A5CC3AC0A6}" srcOrd="0" destOrd="0" parTransId="{29F7BF59-D12F-450A-A5E4-3A111486D132}" sibTransId="{5C5CA58F-FCFB-4171-A90A-837DAAA662AB}"/>
    <dgm:cxn modelId="{9EA33636-23F9-4FD3-9963-CF3283FBEBE8}" type="presOf" srcId="{D38DBB03-65FA-4697-8760-F2A0E71FA4B9}" destId="{B1B3712E-585C-4BCE-BDD1-E08765140F3D}" srcOrd="1" destOrd="0" presId="urn:microsoft.com/office/officeart/2005/8/layout/hierarchy2"/>
    <dgm:cxn modelId="{66B5A297-C098-4C59-BB9F-7990A61A66CE}" type="presOf" srcId="{4BFC63FE-424D-4B41-83D9-AACE6724A143}" destId="{27BDDB04-4F2E-4C02-9C5C-86F83C6FFFE0}" srcOrd="0" destOrd="0" presId="urn:microsoft.com/office/officeart/2005/8/layout/hierarchy2"/>
    <dgm:cxn modelId="{00DA2D8D-C4D7-484C-BB1A-91FEF6C7F0EE}" type="presOf" srcId="{29F7BF59-D12F-450A-A5E4-3A111486D132}" destId="{2C5DF410-1C6D-404E-B07E-5A75310ACC64}" srcOrd="0" destOrd="0" presId="urn:microsoft.com/office/officeart/2005/8/layout/hierarchy2"/>
    <dgm:cxn modelId="{C488B8DE-3FE4-489D-8A24-FB68FDA994C4}" srcId="{8D54E550-E8B8-4753-828B-5016739CC66E}" destId="{1C9C133D-CF03-42C6-BA5A-F748C470A286}" srcOrd="2" destOrd="0" parTransId="{6537926B-70DF-47AD-ABE7-AF9B85AB31F9}" sibTransId="{B87D31B4-4023-4D14-BCFD-F8BB31FDEB89}"/>
    <dgm:cxn modelId="{B0BA126D-2B63-419B-AC51-5F129CCFA5E1}" type="presParOf" srcId="{C54B096C-722C-4BA9-AC55-AC9AC1207C36}" destId="{2318EF0D-97E7-460B-83A8-3FD6D1F378E3}" srcOrd="0" destOrd="0" presId="urn:microsoft.com/office/officeart/2005/8/layout/hierarchy2"/>
    <dgm:cxn modelId="{1BF51088-78C1-4C52-9249-14F497E81AC8}" type="presParOf" srcId="{2318EF0D-97E7-460B-83A8-3FD6D1F378E3}" destId="{98F11C23-A81F-4B8C-AEBE-3482A55E6C73}" srcOrd="0" destOrd="0" presId="urn:microsoft.com/office/officeart/2005/8/layout/hierarchy2"/>
    <dgm:cxn modelId="{7A3B9D2A-11D1-4A51-96E0-8A89209C07BD}" type="presParOf" srcId="{2318EF0D-97E7-460B-83A8-3FD6D1F378E3}" destId="{BAFD0FFA-74A2-4B57-8A03-9A43B64810D7}" srcOrd="1" destOrd="0" presId="urn:microsoft.com/office/officeart/2005/8/layout/hierarchy2"/>
    <dgm:cxn modelId="{456B09EA-6D92-49E3-B10B-AE106871F428}" type="presParOf" srcId="{BAFD0FFA-74A2-4B57-8A03-9A43B64810D7}" destId="{2C5DF410-1C6D-404E-B07E-5A75310ACC64}" srcOrd="0" destOrd="0" presId="urn:microsoft.com/office/officeart/2005/8/layout/hierarchy2"/>
    <dgm:cxn modelId="{304735E7-ACA9-45C0-8313-56440932FAE6}" type="presParOf" srcId="{2C5DF410-1C6D-404E-B07E-5A75310ACC64}" destId="{775F8774-4B70-4BE5-AF1C-B0D61209394A}" srcOrd="0" destOrd="0" presId="urn:microsoft.com/office/officeart/2005/8/layout/hierarchy2"/>
    <dgm:cxn modelId="{BE5F5643-16CA-40A4-B685-2DE6A0FE9CC8}" type="presParOf" srcId="{BAFD0FFA-74A2-4B57-8A03-9A43B64810D7}" destId="{22514AAD-30DC-4163-A792-1CFF7D948F83}" srcOrd="1" destOrd="0" presId="urn:microsoft.com/office/officeart/2005/8/layout/hierarchy2"/>
    <dgm:cxn modelId="{B56514BF-2C6F-41AB-AE6F-8BE528ED736B}" type="presParOf" srcId="{22514AAD-30DC-4163-A792-1CFF7D948F83}" destId="{43BBD154-C9CB-4697-8990-625DEE8349EA}" srcOrd="0" destOrd="0" presId="urn:microsoft.com/office/officeart/2005/8/layout/hierarchy2"/>
    <dgm:cxn modelId="{9B42D894-EC8C-48EB-91DC-05A88C5F559A}" type="presParOf" srcId="{22514AAD-30DC-4163-A792-1CFF7D948F83}" destId="{374D46F5-08A5-4688-99FC-7E89CF549767}" srcOrd="1" destOrd="0" presId="urn:microsoft.com/office/officeart/2005/8/layout/hierarchy2"/>
    <dgm:cxn modelId="{8A79956D-EB5D-47DA-B3C6-CC3DDA2F7ADC}" type="presParOf" srcId="{BAFD0FFA-74A2-4B57-8A03-9A43B64810D7}" destId="{16BA64D4-7E86-425A-B617-24F7C6FDAD37}" srcOrd="2" destOrd="0" presId="urn:microsoft.com/office/officeart/2005/8/layout/hierarchy2"/>
    <dgm:cxn modelId="{527F3B2C-0157-49FE-8137-7230F559A1CC}" type="presParOf" srcId="{16BA64D4-7E86-425A-B617-24F7C6FDAD37}" destId="{2402C85C-E270-4785-A1A4-ECFC11F8EB6F}" srcOrd="0" destOrd="0" presId="urn:microsoft.com/office/officeart/2005/8/layout/hierarchy2"/>
    <dgm:cxn modelId="{12F27F65-260A-40DD-A2F4-7F7ADD20A826}" type="presParOf" srcId="{BAFD0FFA-74A2-4B57-8A03-9A43B64810D7}" destId="{B571F8A4-721E-480F-9AED-D436CACFD16A}" srcOrd="3" destOrd="0" presId="urn:microsoft.com/office/officeart/2005/8/layout/hierarchy2"/>
    <dgm:cxn modelId="{E006F99F-BC9C-4A85-AC3C-3B14FB68163B}" type="presParOf" srcId="{B571F8A4-721E-480F-9AED-D436CACFD16A}" destId="{858ACBD8-47C5-4366-B149-32C06D52F2ED}" srcOrd="0" destOrd="0" presId="urn:microsoft.com/office/officeart/2005/8/layout/hierarchy2"/>
    <dgm:cxn modelId="{72C4A4EB-E94C-4F40-8014-A2BD1C7FC7A4}" type="presParOf" srcId="{B571F8A4-721E-480F-9AED-D436CACFD16A}" destId="{0FB863F7-F7E1-4FF4-8A1D-3BA359D6FB72}" srcOrd="1" destOrd="0" presId="urn:microsoft.com/office/officeart/2005/8/layout/hierarchy2"/>
    <dgm:cxn modelId="{AD2AE035-D46F-4804-A738-63E446D86BA1}" type="presParOf" srcId="{BAFD0FFA-74A2-4B57-8A03-9A43B64810D7}" destId="{8F501B58-1CD8-4E40-B089-7819777A5AD4}" srcOrd="4" destOrd="0" presId="urn:microsoft.com/office/officeart/2005/8/layout/hierarchy2"/>
    <dgm:cxn modelId="{89AF1582-B007-47F6-8138-24BA60542587}" type="presParOf" srcId="{8F501B58-1CD8-4E40-B089-7819777A5AD4}" destId="{77E85FBA-C410-48AB-BC49-5AB6FD19B3AB}" srcOrd="0" destOrd="0" presId="urn:microsoft.com/office/officeart/2005/8/layout/hierarchy2"/>
    <dgm:cxn modelId="{F71DC442-770B-48BB-ADA2-3EA0431D78FC}" type="presParOf" srcId="{BAFD0FFA-74A2-4B57-8A03-9A43B64810D7}" destId="{D6455FA0-F64F-4CC5-9CDD-18803CC270AF}" srcOrd="5" destOrd="0" presId="urn:microsoft.com/office/officeart/2005/8/layout/hierarchy2"/>
    <dgm:cxn modelId="{562C243E-EDCF-41AA-BCB3-1839781C96BA}" type="presParOf" srcId="{D6455FA0-F64F-4CC5-9CDD-18803CC270AF}" destId="{7F137375-C08B-4152-AF72-CDEEE7013DDF}" srcOrd="0" destOrd="0" presId="urn:microsoft.com/office/officeart/2005/8/layout/hierarchy2"/>
    <dgm:cxn modelId="{308AD375-3CD1-49D2-8F1D-A169F6EB1285}" type="presParOf" srcId="{D6455FA0-F64F-4CC5-9CDD-18803CC270AF}" destId="{50FA9CF9-4F3D-40C6-836E-713C0C92D476}" srcOrd="1" destOrd="0" presId="urn:microsoft.com/office/officeart/2005/8/layout/hierarchy2"/>
    <dgm:cxn modelId="{14A7B11D-7E71-4142-BBC6-172B018E1EC6}" type="presParOf" srcId="{BAFD0FFA-74A2-4B57-8A03-9A43B64810D7}" destId="{046B96B2-E30C-40B8-9143-62F23DB7AF4E}" srcOrd="6" destOrd="0" presId="urn:microsoft.com/office/officeart/2005/8/layout/hierarchy2"/>
    <dgm:cxn modelId="{0E92FF2D-7A0F-46B1-80D6-27DFBB7FFD4E}" type="presParOf" srcId="{046B96B2-E30C-40B8-9143-62F23DB7AF4E}" destId="{D1213454-3E2F-4827-B912-F0A5FAC94A80}" srcOrd="0" destOrd="0" presId="urn:microsoft.com/office/officeart/2005/8/layout/hierarchy2"/>
    <dgm:cxn modelId="{C2AC58F7-DEF8-45C8-85C9-27EE8BA58C87}" type="presParOf" srcId="{BAFD0FFA-74A2-4B57-8A03-9A43B64810D7}" destId="{61379994-D183-4C2A-A21A-DB5CF620357D}" srcOrd="7" destOrd="0" presId="urn:microsoft.com/office/officeart/2005/8/layout/hierarchy2"/>
    <dgm:cxn modelId="{D4DC89DC-4351-456F-8C9E-A6947B31E651}" type="presParOf" srcId="{61379994-D183-4C2A-A21A-DB5CF620357D}" destId="{1EA7B470-88C4-4D7C-A1C2-29BED34A16B8}" srcOrd="0" destOrd="0" presId="urn:microsoft.com/office/officeart/2005/8/layout/hierarchy2"/>
    <dgm:cxn modelId="{6ED610A5-5875-46D4-946B-C0B32791F34A}" type="presParOf" srcId="{61379994-D183-4C2A-A21A-DB5CF620357D}" destId="{379FE665-071A-4526-93B5-F0A8327A1859}" srcOrd="1" destOrd="0" presId="urn:microsoft.com/office/officeart/2005/8/layout/hierarchy2"/>
    <dgm:cxn modelId="{4F73BA96-76EF-4ECF-9DB2-2704E5651C7A}" type="presParOf" srcId="{BAFD0FFA-74A2-4B57-8A03-9A43B64810D7}" destId="{75E49554-5200-4DFC-AA32-C254A8729CB7}" srcOrd="8" destOrd="0" presId="urn:microsoft.com/office/officeart/2005/8/layout/hierarchy2"/>
    <dgm:cxn modelId="{ED5649EA-5860-43CB-AEE1-104BA67689FF}" type="presParOf" srcId="{75E49554-5200-4DFC-AA32-C254A8729CB7}" destId="{2F31DE8F-FD1C-4FFB-BBC1-FEA63B56F11B}" srcOrd="0" destOrd="0" presId="urn:microsoft.com/office/officeart/2005/8/layout/hierarchy2"/>
    <dgm:cxn modelId="{F55AC874-5827-4BB7-A78F-305FF30BDAF8}" type="presParOf" srcId="{BAFD0FFA-74A2-4B57-8A03-9A43B64810D7}" destId="{15231316-62C0-488B-B6D8-65793096874B}" srcOrd="9" destOrd="0" presId="urn:microsoft.com/office/officeart/2005/8/layout/hierarchy2"/>
    <dgm:cxn modelId="{5D827D0C-B5CB-494D-A626-FB33825F8525}" type="presParOf" srcId="{15231316-62C0-488B-B6D8-65793096874B}" destId="{7A2CA9E8-D58A-410E-8346-80B809F5F65F}" srcOrd="0" destOrd="0" presId="urn:microsoft.com/office/officeart/2005/8/layout/hierarchy2"/>
    <dgm:cxn modelId="{843E27E0-3850-400C-AE2B-67F5D59A569B}" type="presParOf" srcId="{15231316-62C0-488B-B6D8-65793096874B}" destId="{35C78A75-8E07-4FA9-8B63-FE42FBB46020}" srcOrd="1" destOrd="0" presId="urn:microsoft.com/office/officeart/2005/8/layout/hierarchy2"/>
    <dgm:cxn modelId="{6129C7B8-9AC1-430A-AF42-2B4E6F46B16F}" type="presParOf" srcId="{BAFD0FFA-74A2-4B57-8A03-9A43B64810D7}" destId="{27BDDB04-4F2E-4C02-9C5C-86F83C6FFFE0}" srcOrd="10" destOrd="0" presId="urn:microsoft.com/office/officeart/2005/8/layout/hierarchy2"/>
    <dgm:cxn modelId="{00B1E31A-ABA4-473A-86DA-A463180D5F62}" type="presParOf" srcId="{27BDDB04-4F2E-4C02-9C5C-86F83C6FFFE0}" destId="{D240EB0E-D551-4254-BBE4-3C188683DBFD}" srcOrd="0" destOrd="0" presId="urn:microsoft.com/office/officeart/2005/8/layout/hierarchy2"/>
    <dgm:cxn modelId="{D5000EC3-406E-40B6-A7BD-0D4403325094}" type="presParOf" srcId="{BAFD0FFA-74A2-4B57-8A03-9A43B64810D7}" destId="{8DB8B948-CBDA-42DE-8D4B-AB9CBEAA82F8}" srcOrd="11" destOrd="0" presId="urn:microsoft.com/office/officeart/2005/8/layout/hierarchy2"/>
    <dgm:cxn modelId="{CA6C6346-4678-4522-A139-5828817D03EE}" type="presParOf" srcId="{8DB8B948-CBDA-42DE-8D4B-AB9CBEAA82F8}" destId="{62B0B542-596B-4AFA-8680-A9F684D0219F}" srcOrd="0" destOrd="0" presId="urn:microsoft.com/office/officeart/2005/8/layout/hierarchy2"/>
    <dgm:cxn modelId="{758881C4-3ED5-43CE-B889-01A81E57AAC6}" type="presParOf" srcId="{8DB8B948-CBDA-42DE-8D4B-AB9CBEAA82F8}" destId="{2421C064-ABE4-496F-BA4E-414EB2740E68}" srcOrd="1" destOrd="0" presId="urn:microsoft.com/office/officeart/2005/8/layout/hierarchy2"/>
    <dgm:cxn modelId="{EB02A211-00DC-4CC0-AC84-BEEBD5FDAE28}" type="presParOf" srcId="{BAFD0FFA-74A2-4B57-8A03-9A43B64810D7}" destId="{0E9171A4-704A-485B-97C0-E6CE10329883}" srcOrd="12" destOrd="0" presId="urn:microsoft.com/office/officeart/2005/8/layout/hierarchy2"/>
    <dgm:cxn modelId="{284657AB-9868-455D-A41F-0DC80D37C1BA}" type="presParOf" srcId="{0E9171A4-704A-485B-97C0-E6CE10329883}" destId="{B1B3712E-585C-4BCE-BDD1-E08765140F3D}" srcOrd="0" destOrd="0" presId="urn:microsoft.com/office/officeart/2005/8/layout/hierarchy2"/>
    <dgm:cxn modelId="{A6F1D48C-94AF-4AF1-859C-BEF92CBB19DA}" type="presParOf" srcId="{BAFD0FFA-74A2-4B57-8A03-9A43B64810D7}" destId="{AE571892-9514-444A-A2BE-D17219073B7E}" srcOrd="13" destOrd="0" presId="urn:microsoft.com/office/officeart/2005/8/layout/hierarchy2"/>
    <dgm:cxn modelId="{D18AEB58-4C20-412B-BD98-F1F7E311F0B3}" type="presParOf" srcId="{AE571892-9514-444A-A2BE-D17219073B7E}" destId="{1531D7CA-4B81-454C-8152-E26819EDA207}" srcOrd="0" destOrd="0" presId="urn:microsoft.com/office/officeart/2005/8/layout/hierarchy2"/>
    <dgm:cxn modelId="{B3FEF288-8765-46F3-9B12-8F4871CB4DC1}" type="presParOf" srcId="{AE571892-9514-444A-A2BE-D17219073B7E}" destId="{3229DFA4-B626-4DE9-9519-489148AC439F}" srcOrd="1" destOrd="0" presId="urn:microsoft.com/office/officeart/2005/8/layout/hierarchy2"/>
    <dgm:cxn modelId="{8F23D599-8983-4D74-8945-B2B37F326782}" type="presParOf" srcId="{BAFD0FFA-74A2-4B57-8A03-9A43B64810D7}" destId="{7F4BE94D-A13F-4DF6-822D-1B7C9AEA4986}" srcOrd="14" destOrd="0" presId="urn:microsoft.com/office/officeart/2005/8/layout/hierarchy2"/>
    <dgm:cxn modelId="{2DE91DCE-82DC-4F05-8FC8-E580434C3A1D}" type="presParOf" srcId="{7F4BE94D-A13F-4DF6-822D-1B7C9AEA4986}" destId="{01843417-A9A7-4713-BD65-9E37B089F3CE}" srcOrd="0" destOrd="0" presId="urn:microsoft.com/office/officeart/2005/8/layout/hierarchy2"/>
    <dgm:cxn modelId="{81693C51-8727-48CF-9EED-0A7D98585AE1}" type="presParOf" srcId="{BAFD0FFA-74A2-4B57-8A03-9A43B64810D7}" destId="{6CB8C9D6-E7F2-4D1F-9957-04B64962CA4A}" srcOrd="15" destOrd="0" presId="urn:microsoft.com/office/officeart/2005/8/layout/hierarchy2"/>
    <dgm:cxn modelId="{EF8ECF85-0BA6-4FE3-9C4C-45000BAEC3A5}" type="presParOf" srcId="{6CB8C9D6-E7F2-4D1F-9957-04B64962CA4A}" destId="{8AB58CBE-9806-45F6-951E-CD626255DE83}" srcOrd="0" destOrd="0" presId="urn:microsoft.com/office/officeart/2005/8/layout/hierarchy2"/>
    <dgm:cxn modelId="{5A5C0DEA-654A-42FB-8B92-9B2A89BC81C1}" type="presParOf" srcId="{6CB8C9D6-E7F2-4D1F-9957-04B64962CA4A}" destId="{A4C8020E-60DB-4270-8C1E-17BCE8C5098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0C4FA74-ECF1-4C54-A010-58D9AB35EFCA}" type="doc">
      <dgm:prSet loTypeId="urn:microsoft.com/office/officeart/2005/8/layout/pyramid2" loCatId="pyramid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5E6C3A-9E93-4534-A91C-EE6F316A18AA}">
      <dgm:prSet/>
      <dgm:spPr/>
      <dgm:t>
        <a:bodyPr/>
        <a:lstStyle/>
        <a:p>
          <a:pPr rtl="0"/>
          <a:r>
            <a:rPr lang="en-US" dirty="0" smtClean="0"/>
            <a:t>Assessment and Intervention Center</a:t>
          </a:r>
          <a:endParaRPr lang="en-US" dirty="0"/>
        </a:p>
      </dgm:t>
    </dgm:pt>
    <dgm:pt modelId="{10852190-67F0-475C-9D1F-1FA41F620839}" type="parTrans" cxnId="{B6460383-C954-43BE-8213-A04906A8A248}">
      <dgm:prSet/>
      <dgm:spPr/>
      <dgm:t>
        <a:bodyPr/>
        <a:lstStyle/>
        <a:p>
          <a:endParaRPr lang="en-US"/>
        </a:p>
      </dgm:t>
    </dgm:pt>
    <dgm:pt modelId="{8BEC2600-515A-4FFA-86E4-BBA1F0D99F75}" type="sibTrans" cxnId="{B6460383-C954-43BE-8213-A04906A8A248}">
      <dgm:prSet/>
      <dgm:spPr/>
      <dgm:t>
        <a:bodyPr/>
        <a:lstStyle/>
        <a:p>
          <a:endParaRPr lang="en-US"/>
        </a:p>
      </dgm:t>
    </dgm:pt>
    <dgm:pt modelId="{14480294-4583-467D-A96D-AA5486B2F96F}" type="pres">
      <dgm:prSet presAssocID="{F0C4FA74-ECF1-4C54-A010-58D9AB35EFC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CD5C569-8126-4621-B026-3855BF8AC180}" type="pres">
      <dgm:prSet presAssocID="{F0C4FA74-ECF1-4C54-A010-58D9AB35EFCA}" presName="pyramid" presStyleLbl="node1" presStyleIdx="0" presStyleCnt="1"/>
      <dgm:spPr>
        <a:prstGeom prst="rect">
          <a:avLst/>
        </a:prstGeom>
      </dgm:spPr>
    </dgm:pt>
    <dgm:pt modelId="{0F554DF1-9AA4-4DA6-90BC-921C2658839F}" type="pres">
      <dgm:prSet presAssocID="{F0C4FA74-ECF1-4C54-A010-58D9AB35EFCA}" presName="theList" presStyleCnt="0"/>
      <dgm:spPr/>
    </dgm:pt>
    <dgm:pt modelId="{18590AE7-76EF-491A-A4A3-632A7998A581}" type="pres">
      <dgm:prSet presAssocID="{E35E6C3A-9E93-4534-A91C-EE6F316A18AA}" presName="aNode" presStyleLbl="fgAcc1" presStyleIdx="0" presStyleCnt="1" custScaleX="142995" custLinFactNeighborX="-50731" custLinFactNeighborY="-60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69E2D-CD25-4E2E-8901-7536FE050921}" type="pres">
      <dgm:prSet presAssocID="{E35E6C3A-9E93-4534-A91C-EE6F316A18AA}" presName="aSpace" presStyleCnt="0"/>
      <dgm:spPr/>
    </dgm:pt>
  </dgm:ptLst>
  <dgm:cxnLst>
    <dgm:cxn modelId="{28B8D0DF-9351-4796-9737-F96CDC7512D2}" type="presOf" srcId="{E35E6C3A-9E93-4534-A91C-EE6F316A18AA}" destId="{18590AE7-76EF-491A-A4A3-632A7998A581}" srcOrd="0" destOrd="0" presId="urn:microsoft.com/office/officeart/2005/8/layout/pyramid2"/>
    <dgm:cxn modelId="{B6460383-C954-43BE-8213-A04906A8A248}" srcId="{F0C4FA74-ECF1-4C54-A010-58D9AB35EFCA}" destId="{E35E6C3A-9E93-4534-A91C-EE6F316A18AA}" srcOrd="0" destOrd="0" parTransId="{10852190-67F0-475C-9D1F-1FA41F620839}" sibTransId="{8BEC2600-515A-4FFA-86E4-BBA1F0D99F75}"/>
    <dgm:cxn modelId="{CB6BF625-AE8F-44BD-B030-04CB48E97910}" type="presOf" srcId="{F0C4FA74-ECF1-4C54-A010-58D9AB35EFCA}" destId="{14480294-4583-467D-A96D-AA5486B2F96F}" srcOrd="0" destOrd="0" presId="urn:microsoft.com/office/officeart/2005/8/layout/pyramid2"/>
    <dgm:cxn modelId="{58D71EDA-B68F-4370-A104-CDDADF2EEF6A}" type="presParOf" srcId="{14480294-4583-467D-A96D-AA5486B2F96F}" destId="{ACD5C569-8126-4621-B026-3855BF8AC180}" srcOrd="0" destOrd="0" presId="urn:microsoft.com/office/officeart/2005/8/layout/pyramid2"/>
    <dgm:cxn modelId="{F8F6047E-1AB4-49A0-9C18-C541FB92F7CF}" type="presParOf" srcId="{14480294-4583-467D-A96D-AA5486B2F96F}" destId="{0F554DF1-9AA4-4DA6-90BC-921C2658839F}" srcOrd="1" destOrd="0" presId="urn:microsoft.com/office/officeart/2005/8/layout/pyramid2"/>
    <dgm:cxn modelId="{C0367BF5-D459-49F4-9B41-97E8BD2F01C3}" type="presParOf" srcId="{0F554DF1-9AA4-4DA6-90BC-921C2658839F}" destId="{18590AE7-76EF-491A-A4A3-632A7998A581}" srcOrd="0" destOrd="0" presId="urn:microsoft.com/office/officeart/2005/8/layout/pyramid2"/>
    <dgm:cxn modelId="{9145B172-4E9D-4543-BB36-1CB043D665B5}" type="presParOf" srcId="{0F554DF1-9AA4-4DA6-90BC-921C2658839F}" destId="{2A269E2D-CD25-4E2E-8901-7536FE050921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F76D165-998C-481D-918D-65BE83F13A56}" type="doc">
      <dgm:prSet loTypeId="urn:microsoft.com/office/officeart/2005/8/layout/vList5" loCatId="list" qsTypeId="urn:microsoft.com/office/officeart/2005/8/quickstyle/3d1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1666838-A6AC-4B56-A95B-C8C9752AC364}">
      <dgm:prSet/>
      <dgm:spPr/>
      <dgm:t>
        <a:bodyPr/>
        <a:lstStyle/>
        <a:p>
          <a:pPr rtl="0"/>
          <a:r>
            <a:rPr lang="en-US" smtClean="0"/>
            <a:t>Foster Youth to Independence (FYI) vouchers</a:t>
          </a:r>
          <a:endParaRPr lang="en-US"/>
        </a:p>
      </dgm:t>
    </dgm:pt>
    <dgm:pt modelId="{078FBB25-474B-4866-AD42-00581F631B6A}" type="parTrans" cxnId="{AFDA6ABD-F479-4FAC-BAE6-92F16CB158D8}">
      <dgm:prSet/>
      <dgm:spPr/>
      <dgm:t>
        <a:bodyPr/>
        <a:lstStyle/>
        <a:p>
          <a:endParaRPr lang="en-US"/>
        </a:p>
      </dgm:t>
    </dgm:pt>
    <dgm:pt modelId="{BDE0B034-DB8B-4BEB-B1D4-146953A19F59}" type="sibTrans" cxnId="{AFDA6ABD-F479-4FAC-BAE6-92F16CB158D8}">
      <dgm:prSet/>
      <dgm:spPr/>
      <dgm:t>
        <a:bodyPr/>
        <a:lstStyle/>
        <a:p>
          <a:endParaRPr lang="en-US"/>
        </a:p>
      </dgm:t>
    </dgm:pt>
    <dgm:pt modelId="{6D1AF487-3190-4DC9-A6DB-FF5EFF399106}">
      <dgm:prSet/>
      <dgm:spPr/>
      <dgm:t>
        <a:bodyPr/>
        <a:lstStyle/>
        <a:p>
          <a:pPr rtl="0"/>
          <a:r>
            <a:rPr lang="en-US" smtClean="0"/>
            <a:t>Partnership with Department of Children Services (DCS)</a:t>
          </a:r>
          <a:endParaRPr lang="en-US"/>
        </a:p>
      </dgm:t>
    </dgm:pt>
    <dgm:pt modelId="{6D0072B3-5DEF-4C6D-81D8-A413C4BE4C0B}" type="parTrans" cxnId="{1368DD1B-F80C-4836-AAB6-2172E9D026D3}">
      <dgm:prSet/>
      <dgm:spPr/>
      <dgm:t>
        <a:bodyPr/>
        <a:lstStyle/>
        <a:p>
          <a:endParaRPr lang="en-US"/>
        </a:p>
      </dgm:t>
    </dgm:pt>
    <dgm:pt modelId="{597D7729-6320-4993-A844-41C2C2196E12}" type="sibTrans" cxnId="{1368DD1B-F80C-4836-AAB6-2172E9D026D3}">
      <dgm:prSet/>
      <dgm:spPr/>
      <dgm:t>
        <a:bodyPr/>
        <a:lstStyle/>
        <a:p>
          <a:endParaRPr lang="en-US"/>
        </a:p>
      </dgm:t>
    </dgm:pt>
    <dgm:pt modelId="{3E3CAF76-55DD-44BE-AD7E-A0BB845BA828}">
      <dgm:prSet/>
      <dgm:spPr/>
      <dgm:t>
        <a:bodyPr/>
        <a:lstStyle/>
        <a:p>
          <a:pPr rtl="0"/>
          <a:r>
            <a:rPr lang="en-US" smtClean="0"/>
            <a:t>Engaged through Coordinated Entry System (CES), referrals for young adults (18-24) with experience in foster care system</a:t>
          </a:r>
          <a:endParaRPr lang="en-US"/>
        </a:p>
      </dgm:t>
    </dgm:pt>
    <dgm:pt modelId="{D7C6D462-0B1C-4D18-A23F-3DB46B0A2C02}" type="parTrans" cxnId="{F7B149C7-E109-436C-AD0C-A1F26D20D1E1}">
      <dgm:prSet/>
      <dgm:spPr/>
      <dgm:t>
        <a:bodyPr/>
        <a:lstStyle/>
        <a:p>
          <a:endParaRPr lang="en-US"/>
        </a:p>
      </dgm:t>
    </dgm:pt>
    <dgm:pt modelId="{32A91229-984A-425A-8638-7E33E100D37E}" type="sibTrans" cxnId="{F7B149C7-E109-436C-AD0C-A1F26D20D1E1}">
      <dgm:prSet/>
      <dgm:spPr/>
      <dgm:t>
        <a:bodyPr/>
        <a:lstStyle/>
        <a:p>
          <a:endParaRPr lang="en-US"/>
        </a:p>
      </dgm:t>
    </dgm:pt>
    <dgm:pt modelId="{03B1CA0A-4679-4554-9289-D61DA32191CD}" type="pres">
      <dgm:prSet presAssocID="{6F76D165-998C-481D-918D-65BE83F13A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C48939-4333-4EFA-ACB4-1689D6AB76DB}" type="pres">
      <dgm:prSet presAssocID="{E1666838-A6AC-4B56-A95B-C8C9752AC364}" presName="linNode" presStyleCnt="0"/>
      <dgm:spPr/>
    </dgm:pt>
    <dgm:pt modelId="{14DB1EAC-6B89-493A-A8EE-2F77B71E560C}" type="pres">
      <dgm:prSet presAssocID="{E1666838-A6AC-4B56-A95B-C8C9752AC364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AE437-E07B-41EE-9771-C5F18DFEACDE}" type="pres">
      <dgm:prSet presAssocID="{E1666838-A6AC-4B56-A95B-C8C9752AC364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B149C7-E109-436C-AD0C-A1F26D20D1E1}" srcId="{E1666838-A6AC-4B56-A95B-C8C9752AC364}" destId="{3E3CAF76-55DD-44BE-AD7E-A0BB845BA828}" srcOrd="1" destOrd="0" parTransId="{D7C6D462-0B1C-4D18-A23F-3DB46B0A2C02}" sibTransId="{32A91229-984A-425A-8638-7E33E100D37E}"/>
    <dgm:cxn modelId="{5922958B-2073-4C7B-B2A9-0E6A766CBC27}" type="presOf" srcId="{3E3CAF76-55DD-44BE-AD7E-A0BB845BA828}" destId="{91BAE437-E07B-41EE-9771-C5F18DFEACDE}" srcOrd="0" destOrd="1" presId="urn:microsoft.com/office/officeart/2005/8/layout/vList5"/>
    <dgm:cxn modelId="{CD575EA5-15C1-4374-B4A4-CB69BFCCE0D3}" type="presOf" srcId="{6D1AF487-3190-4DC9-A6DB-FF5EFF399106}" destId="{91BAE437-E07B-41EE-9771-C5F18DFEACDE}" srcOrd="0" destOrd="0" presId="urn:microsoft.com/office/officeart/2005/8/layout/vList5"/>
    <dgm:cxn modelId="{1368DD1B-F80C-4836-AAB6-2172E9D026D3}" srcId="{E1666838-A6AC-4B56-A95B-C8C9752AC364}" destId="{6D1AF487-3190-4DC9-A6DB-FF5EFF399106}" srcOrd="0" destOrd="0" parTransId="{6D0072B3-5DEF-4C6D-81D8-A413C4BE4C0B}" sibTransId="{597D7729-6320-4993-A844-41C2C2196E12}"/>
    <dgm:cxn modelId="{72C883CD-DD54-4E7F-B633-9405EE44815D}" type="presOf" srcId="{E1666838-A6AC-4B56-A95B-C8C9752AC364}" destId="{14DB1EAC-6B89-493A-A8EE-2F77B71E560C}" srcOrd="0" destOrd="0" presId="urn:microsoft.com/office/officeart/2005/8/layout/vList5"/>
    <dgm:cxn modelId="{AFDA6ABD-F479-4FAC-BAE6-92F16CB158D8}" srcId="{6F76D165-998C-481D-918D-65BE83F13A56}" destId="{E1666838-A6AC-4B56-A95B-C8C9752AC364}" srcOrd="0" destOrd="0" parTransId="{078FBB25-474B-4866-AD42-00581F631B6A}" sibTransId="{BDE0B034-DB8B-4BEB-B1D4-146953A19F59}"/>
    <dgm:cxn modelId="{FB5F2D7F-99D0-4B32-9ED0-5ED1DDB2DDC4}" type="presOf" srcId="{6F76D165-998C-481D-918D-65BE83F13A56}" destId="{03B1CA0A-4679-4554-9289-D61DA32191CD}" srcOrd="0" destOrd="0" presId="urn:microsoft.com/office/officeart/2005/8/layout/vList5"/>
    <dgm:cxn modelId="{7C1DAD73-BCDC-4BE3-AB2D-75192721C858}" type="presParOf" srcId="{03B1CA0A-4679-4554-9289-D61DA32191CD}" destId="{42C48939-4333-4EFA-ACB4-1689D6AB76DB}" srcOrd="0" destOrd="0" presId="urn:microsoft.com/office/officeart/2005/8/layout/vList5"/>
    <dgm:cxn modelId="{DB5CC5DB-3872-47B6-960E-1728CDB5A9FF}" type="presParOf" srcId="{42C48939-4333-4EFA-ACB4-1689D6AB76DB}" destId="{14DB1EAC-6B89-493A-A8EE-2F77B71E560C}" srcOrd="0" destOrd="0" presId="urn:microsoft.com/office/officeart/2005/8/layout/vList5"/>
    <dgm:cxn modelId="{456EC8C0-7B1A-493B-AB34-41287D17391B}" type="presParOf" srcId="{42C48939-4333-4EFA-ACB4-1689D6AB76DB}" destId="{91BAE437-E07B-41EE-9771-C5F18DFEAC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5183B0C-ADF8-49D0-AAC6-74C6F498ABED}" type="doc">
      <dgm:prSet loTypeId="urn:diagrams.loki3.com/VaryingWidth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BC0445C-CCCF-4FE8-AC35-1B26A5E64FA8}">
      <dgm:prSet/>
      <dgm:spPr/>
      <dgm:t>
        <a:bodyPr/>
        <a:lstStyle/>
        <a:p>
          <a:pPr rtl="0"/>
          <a:r>
            <a:rPr lang="en-US" smtClean="0"/>
            <a:t>Data Quality Plan Rollout</a:t>
          </a:r>
          <a:endParaRPr lang="en-US"/>
        </a:p>
      </dgm:t>
    </dgm:pt>
    <dgm:pt modelId="{1538CEBF-7E41-4C38-8079-2D77D8C360B4}" type="parTrans" cxnId="{4418424E-0021-4D90-A64E-A83478814254}">
      <dgm:prSet/>
      <dgm:spPr/>
      <dgm:t>
        <a:bodyPr/>
        <a:lstStyle/>
        <a:p>
          <a:endParaRPr lang="en-US"/>
        </a:p>
      </dgm:t>
    </dgm:pt>
    <dgm:pt modelId="{5CD58A82-69F9-4860-833E-9DA0BA60D045}" type="sibTrans" cxnId="{4418424E-0021-4D90-A64E-A83478814254}">
      <dgm:prSet/>
      <dgm:spPr/>
      <dgm:t>
        <a:bodyPr/>
        <a:lstStyle/>
        <a:p>
          <a:endParaRPr lang="en-US"/>
        </a:p>
      </dgm:t>
    </dgm:pt>
    <dgm:pt modelId="{61D762F8-CA2E-41FB-8AD7-44E294A6B814}">
      <dgm:prSet/>
      <dgm:spPr/>
      <dgm:t>
        <a:bodyPr/>
        <a:lstStyle/>
        <a:p>
          <a:pPr rtl="0"/>
          <a:r>
            <a:rPr lang="en-US" smtClean="0"/>
            <a:t>Clarifies roles and responsibilities of Homeless Management Information System (HMIS) Lead Agency (CHIP), HMIS work group and agencies that use the system</a:t>
          </a:r>
          <a:endParaRPr lang="en-US"/>
        </a:p>
      </dgm:t>
    </dgm:pt>
    <dgm:pt modelId="{870C5E88-E55A-44C5-A3FC-89CC5F2B27E4}" type="parTrans" cxnId="{55DF1363-26B6-46EC-A3B3-8D75FF7FEB8D}">
      <dgm:prSet/>
      <dgm:spPr/>
      <dgm:t>
        <a:bodyPr/>
        <a:lstStyle/>
        <a:p>
          <a:endParaRPr lang="en-US"/>
        </a:p>
      </dgm:t>
    </dgm:pt>
    <dgm:pt modelId="{9B957392-BC1B-4ED3-AFD9-EDD64484B16A}" type="sibTrans" cxnId="{55DF1363-26B6-46EC-A3B3-8D75FF7FEB8D}">
      <dgm:prSet/>
      <dgm:spPr/>
      <dgm:t>
        <a:bodyPr/>
        <a:lstStyle/>
        <a:p>
          <a:endParaRPr lang="en-US"/>
        </a:p>
      </dgm:t>
    </dgm:pt>
    <dgm:pt modelId="{01F2D7AC-1791-4E9E-991F-3A6DD61AC532}">
      <dgm:prSet/>
      <dgm:spPr/>
      <dgm:t>
        <a:bodyPr/>
        <a:lstStyle/>
        <a:p>
          <a:pPr rtl="0"/>
          <a:r>
            <a:rPr lang="en-US" smtClean="0"/>
            <a:t>Establishes and defines</a:t>
          </a:r>
          <a:endParaRPr lang="en-US"/>
        </a:p>
      </dgm:t>
    </dgm:pt>
    <dgm:pt modelId="{0528FC25-7C55-483E-9BB7-5F564D54E874}" type="parTrans" cxnId="{226C47CF-B590-42A5-BB4E-67291FE79340}">
      <dgm:prSet/>
      <dgm:spPr/>
      <dgm:t>
        <a:bodyPr/>
        <a:lstStyle/>
        <a:p>
          <a:endParaRPr lang="en-US"/>
        </a:p>
      </dgm:t>
    </dgm:pt>
    <dgm:pt modelId="{8C0DA204-5A9E-4204-B3E5-69689C2217E2}" type="sibTrans" cxnId="{226C47CF-B590-42A5-BB4E-67291FE79340}">
      <dgm:prSet/>
      <dgm:spPr/>
      <dgm:t>
        <a:bodyPr/>
        <a:lstStyle/>
        <a:p>
          <a:endParaRPr lang="en-US"/>
        </a:p>
      </dgm:t>
    </dgm:pt>
    <dgm:pt modelId="{7391C884-AC1D-4DC3-A6AE-E264B24ADB16}">
      <dgm:prSet/>
      <dgm:spPr/>
      <dgm:t>
        <a:bodyPr/>
        <a:lstStyle/>
        <a:p>
          <a:pPr rtl="0"/>
          <a:r>
            <a:rPr lang="en-US" dirty="0" smtClean="0"/>
            <a:t>Benchmarks</a:t>
          </a:r>
          <a:endParaRPr lang="en-US" dirty="0"/>
        </a:p>
      </dgm:t>
    </dgm:pt>
    <dgm:pt modelId="{83D16E97-6335-4582-8C32-98767102D195}" type="parTrans" cxnId="{72A01DC6-4A8C-4567-BEC7-0EE51577AD75}">
      <dgm:prSet/>
      <dgm:spPr/>
      <dgm:t>
        <a:bodyPr/>
        <a:lstStyle/>
        <a:p>
          <a:endParaRPr lang="en-US"/>
        </a:p>
      </dgm:t>
    </dgm:pt>
    <dgm:pt modelId="{F9BCD827-9D5F-4477-875E-B11B0175E77D}" type="sibTrans" cxnId="{72A01DC6-4A8C-4567-BEC7-0EE51577AD75}">
      <dgm:prSet/>
      <dgm:spPr/>
      <dgm:t>
        <a:bodyPr/>
        <a:lstStyle/>
        <a:p>
          <a:endParaRPr lang="en-US"/>
        </a:p>
      </dgm:t>
    </dgm:pt>
    <dgm:pt modelId="{0B1290DF-A250-4323-92DE-E344211098FD}">
      <dgm:prSet/>
      <dgm:spPr/>
      <dgm:t>
        <a:bodyPr/>
        <a:lstStyle/>
        <a:p>
          <a:pPr rtl="0"/>
          <a:r>
            <a:rPr lang="en-US" dirty="0" smtClean="0"/>
            <a:t>Terminology</a:t>
          </a:r>
          <a:endParaRPr lang="en-US" dirty="0"/>
        </a:p>
      </dgm:t>
    </dgm:pt>
    <dgm:pt modelId="{950C5B17-D7FD-48E9-A5E9-8518C096B359}" type="parTrans" cxnId="{500F40FE-E9EE-45ED-AEE8-F3A330235B8A}">
      <dgm:prSet/>
      <dgm:spPr/>
      <dgm:t>
        <a:bodyPr/>
        <a:lstStyle/>
        <a:p>
          <a:endParaRPr lang="en-US"/>
        </a:p>
      </dgm:t>
    </dgm:pt>
    <dgm:pt modelId="{EEA9EBF1-7F50-49D4-B40B-926A9281F07E}" type="sibTrans" cxnId="{500F40FE-E9EE-45ED-AEE8-F3A330235B8A}">
      <dgm:prSet/>
      <dgm:spPr/>
      <dgm:t>
        <a:bodyPr/>
        <a:lstStyle/>
        <a:p>
          <a:endParaRPr lang="en-US"/>
        </a:p>
      </dgm:t>
    </dgm:pt>
    <dgm:pt modelId="{B632270E-C16C-48F5-8672-9975F9556AF1}">
      <dgm:prSet/>
      <dgm:spPr/>
      <dgm:t>
        <a:bodyPr/>
        <a:lstStyle/>
        <a:p>
          <a:pPr rtl="0"/>
          <a:r>
            <a:rPr lang="en-US" dirty="0" smtClean="0"/>
            <a:t>Policies and procedures for data quality monitoring</a:t>
          </a:r>
          <a:endParaRPr lang="en-US" dirty="0"/>
        </a:p>
      </dgm:t>
    </dgm:pt>
    <dgm:pt modelId="{CCEDFE7C-8145-449F-9B46-971E9932BD7E}" type="parTrans" cxnId="{9AFE9D73-189E-4048-9FE1-C1275D866A68}">
      <dgm:prSet/>
      <dgm:spPr/>
      <dgm:t>
        <a:bodyPr/>
        <a:lstStyle/>
        <a:p>
          <a:endParaRPr lang="en-US"/>
        </a:p>
      </dgm:t>
    </dgm:pt>
    <dgm:pt modelId="{7F93A981-1ECC-429A-90F4-CF7F91B8F4E1}" type="sibTrans" cxnId="{9AFE9D73-189E-4048-9FE1-C1275D866A68}">
      <dgm:prSet/>
      <dgm:spPr/>
      <dgm:t>
        <a:bodyPr/>
        <a:lstStyle/>
        <a:p>
          <a:endParaRPr lang="en-US"/>
        </a:p>
      </dgm:t>
    </dgm:pt>
    <dgm:pt modelId="{539B7F41-1520-4308-BAA8-496C5A719565}" type="pres">
      <dgm:prSet presAssocID="{35183B0C-ADF8-49D0-AAC6-74C6F498ABED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533FF08D-E79E-46EE-BBF2-C850AAD42BAC}" type="pres">
      <dgm:prSet presAssocID="{1BC0445C-CCCF-4FE8-AC35-1B26A5E64FA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2409F-7D52-49F1-9FC8-F24CA5EA58D1}" type="pres">
      <dgm:prSet presAssocID="{5CD58A82-69F9-4860-833E-9DA0BA60D045}" presName="space" presStyleCnt="0"/>
      <dgm:spPr/>
    </dgm:pt>
    <dgm:pt modelId="{6B5A98AD-8630-42A8-A982-13F4BBA9EB87}" type="pres">
      <dgm:prSet presAssocID="{01F2D7AC-1791-4E9E-991F-3A6DD61AC532}" presName="text" presStyleLbl="node1" presStyleIdx="1" presStyleCnt="2" custScaleX="1448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DF1363-26B6-46EC-A3B3-8D75FF7FEB8D}" srcId="{1BC0445C-CCCF-4FE8-AC35-1B26A5E64FA8}" destId="{61D762F8-CA2E-41FB-8AD7-44E294A6B814}" srcOrd="0" destOrd="0" parTransId="{870C5E88-E55A-44C5-A3FC-89CC5F2B27E4}" sibTransId="{9B957392-BC1B-4ED3-AFD9-EDD64484B16A}"/>
    <dgm:cxn modelId="{9AFE9D73-189E-4048-9FE1-C1275D866A68}" srcId="{01F2D7AC-1791-4E9E-991F-3A6DD61AC532}" destId="{B632270E-C16C-48F5-8672-9975F9556AF1}" srcOrd="2" destOrd="0" parTransId="{CCEDFE7C-8145-449F-9B46-971E9932BD7E}" sibTransId="{7F93A981-1ECC-429A-90F4-CF7F91B8F4E1}"/>
    <dgm:cxn modelId="{72A01DC6-4A8C-4567-BEC7-0EE51577AD75}" srcId="{01F2D7AC-1791-4E9E-991F-3A6DD61AC532}" destId="{7391C884-AC1D-4DC3-A6AE-E264B24ADB16}" srcOrd="0" destOrd="0" parTransId="{83D16E97-6335-4582-8C32-98767102D195}" sibTransId="{F9BCD827-9D5F-4477-875E-B11B0175E77D}"/>
    <dgm:cxn modelId="{226C47CF-B590-42A5-BB4E-67291FE79340}" srcId="{35183B0C-ADF8-49D0-AAC6-74C6F498ABED}" destId="{01F2D7AC-1791-4E9E-991F-3A6DD61AC532}" srcOrd="1" destOrd="0" parTransId="{0528FC25-7C55-483E-9BB7-5F564D54E874}" sibTransId="{8C0DA204-5A9E-4204-B3E5-69689C2217E2}"/>
    <dgm:cxn modelId="{B0E00C40-9209-4F2A-BA1F-FF74BBD5733B}" type="presOf" srcId="{35183B0C-ADF8-49D0-AAC6-74C6F498ABED}" destId="{539B7F41-1520-4308-BAA8-496C5A719565}" srcOrd="0" destOrd="0" presId="urn:diagrams.loki3.com/VaryingWidthList"/>
    <dgm:cxn modelId="{E2A012AD-F93F-4F3B-9268-E454FF36EF67}" type="presOf" srcId="{01F2D7AC-1791-4E9E-991F-3A6DD61AC532}" destId="{6B5A98AD-8630-42A8-A982-13F4BBA9EB87}" srcOrd="0" destOrd="0" presId="urn:diagrams.loki3.com/VaryingWidthList"/>
    <dgm:cxn modelId="{4EF93A23-272C-4AC0-BB64-D685E04BD71C}" type="presOf" srcId="{0B1290DF-A250-4323-92DE-E344211098FD}" destId="{6B5A98AD-8630-42A8-A982-13F4BBA9EB87}" srcOrd="0" destOrd="2" presId="urn:diagrams.loki3.com/VaryingWidthList"/>
    <dgm:cxn modelId="{1DF8EAD6-C967-45C1-9609-B4C176774466}" type="presOf" srcId="{1BC0445C-CCCF-4FE8-AC35-1B26A5E64FA8}" destId="{533FF08D-E79E-46EE-BBF2-C850AAD42BAC}" srcOrd="0" destOrd="0" presId="urn:diagrams.loki3.com/VaryingWidthList"/>
    <dgm:cxn modelId="{500F40FE-E9EE-45ED-AEE8-F3A330235B8A}" srcId="{01F2D7AC-1791-4E9E-991F-3A6DD61AC532}" destId="{0B1290DF-A250-4323-92DE-E344211098FD}" srcOrd="1" destOrd="0" parTransId="{950C5B17-D7FD-48E9-A5E9-8518C096B359}" sibTransId="{EEA9EBF1-7F50-49D4-B40B-926A9281F07E}"/>
    <dgm:cxn modelId="{28E3EACA-EC58-4998-A368-CF37D36D1C1A}" type="presOf" srcId="{7391C884-AC1D-4DC3-A6AE-E264B24ADB16}" destId="{6B5A98AD-8630-42A8-A982-13F4BBA9EB87}" srcOrd="0" destOrd="1" presId="urn:diagrams.loki3.com/VaryingWidthList"/>
    <dgm:cxn modelId="{4418424E-0021-4D90-A64E-A83478814254}" srcId="{35183B0C-ADF8-49D0-AAC6-74C6F498ABED}" destId="{1BC0445C-CCCF-4FE8-AC35-1B26A5E64FA8}" srcOrd="0" destOrd="0" parTransId="{1538CEBF-7E41-4C38-8079-2D77D8C360B4}" sibTransId="{5CD58A82-69F9-4860-833E-9DA0BA60D045}"/>
    <dgm:cxn modelId="{E1C66ECC-1D01-4821-BB07-478FFBC1327E}" type="presOf" srcId="{61D762F8-CA2E-41FB-8AD7-44E294A6B814}" destId="{533FF08D-E79E-46EE-BBF2-C850AAD42BAC}" srcOrd="0" destOrd="1" presId="urn:diagrams.loki3.com/VaryingWidthList"/>
    <dgm:cxn modelId="{A7E5FD74-5A11-4DDB-964C-F309878ABD62}" type="presOf" srcId="{B632270E-C16C-48F5-8672-9975F9556AF1}" destId="{6B5A98AD-8630-42A8-A982-13F4BBA9EB87}" srcOrd="0" destOrd="3" presId="urn:diagrams.loki3.com/VaryingWidthList"/>
    <dgm:cxn modelId="{3D951512-4434-45D5-8675-B1E6FB89BF0A}" type="presParOf" srcId="{539B7F41-1520-4308-BAA8-496C5A719565}" destId="{533FF08D-E79E-46EE-BBF2-C850AAD42BAC}" srcOrd="0" destOrd="0" presId="urn:diagrams.loki3.com/VaryingWidthList"/>
    <dgm:cxn modelId="{E9503B13-D543-462A-B9B0-100CE8810C3F}" type="presParOf" srcId="{539B7F41-1520-4308-BAA8-496C5A719565}" destId="{04B2409F-7D52-49F1-9FC8-F24CA5EA58D1}" srcOrd="1" destOrd="0" presId="urn:diagrams.loki3.com/VaryingWidthList"/>
    <dgm:cxn modelId="{505E6D1A-71E0-460D-82FC-A887C2853697}" type="presParOf" srcId="{539B7F41-1520-4308-BAA8-496C5A719565}" destId="{6B5A98AD-8630-42A8-A982-13F4BBA9EB87}" srcOrd="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644993D-8AF4-40C5-A172-6DC24283F24B}" type="doc">
      <dgm:prSet loTypeId="urn:microsoft.com/office/officeart/2005/8/layout/hierarchy6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72998A1-9245-4437-9E68-D02EB746D332}">
      <dgm:prSet/>
      <dgm:spPr/>
      <dgm:t>
        <a:bodyPr/>
        <a:lstStyle/>
        <a:p>
          <a:pPr rtl="0"/>
          <a:r>
            <a:rPr lang="en-US" smtClean="0"/>
            <a:t>New Blueprint Council lead CoC in 2020</a:t>
          </a:r>
          <a:endParaRPr lang="en-US"/>
        </a:p>
      </dgm:t>
    </dgm:pt>
    <dgm:pt modelId="{574AC8FB-43DD-4AE6-88CB-992A414F33F7}" type="parTrans" cxnId="{F6307651-BF05-4168-A5A9-C1FADA18F34A}">
      <dgm:prSet/>
      <dgm:spPr/>
      <dgm:t>
        <a:bodyPr/>
        <a:lstStyle/>
        <a:p>
          <a:endParaRPr lang="en-US"/>
        </a:p>
      </dgm:t>
    </dgm:pt>
    <dgm:pt modelId="{4B4A2DF6-D165-4C8A-B1C8-8A17BAB9D00E}" type="sibTrans" cxnId="{F6307651-BF05-4168-A5A9-C1FADA18F34A}">
      <dgm:prSet/>
      <dgm:spPr/>
      <dgm:t>
        <a:bodyPr/>
        <a:lstStyle/>
        <a:p>
          <a:endParaRPr lang="en-US"/>
        </a:p>
      </dgm:t>
    </dgm:pt>
    <dgm:pt modelId="{8C0D4B8C-77E4-4393-A60D-F401A242D5BB}">
      <dgm:prSet/>
      <dgm:spPr/>
      <dgm:t>
        <a:bodyPr/>
        <a:lstStyle/>
        <a:p>
          <a:pPr rtl="0"/>
          <a:r>
            <a:rPr lang="en-US" smtClean="0"/>
            <a:t>Engaged and responsive during COVID-19</a:t>
          </a:r>
          <a:endParaRPr lang="en-US"/>
        </a:p>
      </dgm:t>
    </dgm:pt>
    <dgm:pt modelId="{EA05FCD2-56DE-4C9B-9F18-C6D42A8530EE}" type="parTrans" cxnId="{63EFC188-85E9-428C-9F98-0D283B17A85F}">
      <dgm:prSet/>
      <dgm:spPr/>
      <dgm:t>
        <a:bodyPr/>
        <a:lstStyle/>
        <a:p>
          <a:endParaRPr lang="en-US"/>
        </a:p>
      </dgm:t>
    </dgm:pt>
    <dgm:pt modelId="{36902126-7D1A-4E21-962A-3A3E3E0037A3}" type="sibTrans" cxnId="{63EFC188-85E9-428C-9F98-0D283B17A85F}">
      <dgm:prSet/>
      <dgm:spPr/>
      <dgm:t>
        <a:bodyPr/>
        <a:lstStyle/>
        <a:p>
          <a:endParaRPr lang="en-US"/>
        </a:p>
      </dgm:t>
    </dgm:pt>
    <dgm:pt modelId="{A5B2E92B-4B27-4BC2-B451-0267056776EC}">
      <dgm:prSet/>
      <dgm:spPr/>
      <dgm:t>
        <a:bodyPr/>
        <a:lstStyle/>
        <a:p>
          <a:pPr rtl="0"/>
          <a:r>
            <a:rPr lang="en-US" smtClean="0"/>
            <a:t>“State of the CoC” at Jan 2021 convening</a:t>
          </a:r>
          <a:endParaRPr lang="en-US"/>
        </a:p>
      </dgm:t>
    </dgm:pt>
    <dgm:pt modelId="{D19A6477-5172-4AF3-9D84-4EDB4B4731E6}" type="parTrans" cxnId="{31B75B23-1851-45C1-8CB9-5156157C0508}">
      <dgm:prSet/>
      <dgm:spPr/>
      <dgm:t>
        <a:bodyPr/>
        <a:lstStyle/>
        <a:p>
          <a:endParaRPr lang="en-US"/>
        </a:p>
      </dgm:t>
    </dgm:pt>
    <dgm:pt modelId="{B0C72482-F6D6-4E1A-B52C-9AF1A3894E3B}" type="sibTrans" cxnId="{31B75B23-1851-45C1-8CB9-5156157C0508}">
      <dgm:prSet/>
      <dgm:spPr/>
      <dgm:t>
        <a:bodyPr/>
        <a:lstStyle/>
        <a:p>
          <a:endParaRPr lang="en-US"/>
        </a:p>
      </dgm:t>
    </dgm:pt>
    <dgm:pt modelId="{7E0828B8-2B74-4895-A763-5D2F3361A6BC}">
      <dgm:prSet/>
      <dgm:spPr/>
      <dgm:t>
        <a:bodyPr/>
        <a:lstStyle/>
        <a:p>
          <a:pPr rtl="0"/>
          <a:r>
            <a:rPr lang="en-US" b="1" smtClean="0"/>
            <a:t>Thank you for your service!</a:t>
          </a:r>
          <a:endParaRPr lang="en-US"/>
        </a:p>
      </dgm:t>
    </dgm:pt>
    <dgm:pt modelId="{3419854A-4176-40D2-B87F-9788840F9B5F}" type="parTrans" cxnId="{2A94FF43-3AC5-4B07-B9BF-13EF75EE6FD8}">
      <dgm:prSet/>
      <dgm:spPr/>
      <dgm:t>
        <a:bodyPr/>
        <a:lstStyle/>
        <a:p>
          <a:endParaRPr lang="en-US"/>
        </a:p>
      </dgm:t>
    </dgm:pt>
    <dgm:pt modelId="{F2E71C06-CBF1-446B-AFE9-ACAE126AD2F3}" type="sibTrans" cxnId="{2A94FF43-3AC5-4B07-B9BF-13EF75EE6FD8}">
      <dgm:prSet/>
      <dgm:spPr/>
      <dgm:t>
        <a:bodyPr/>
        <a:lstStyle/>
        <a:p>
          <a:endParaRPr lang="en-US"/>
        </a:p>
      </dgm:t>
    </dgm:pt>
    <dgm:pt modelId="{C1C64918-77D4-431A-8357-C6E845C5BE34}" type="pres">
      <dgm:prSet presAssocID="{1644993D-8AF4-40C5-A172-6DC24283F24B}" presName="mainComposite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BF2B3C-2C19-4342-B142-CEBFD02320D4}" type="pres">
      <dgm:prSet presAssocID="{1644993D-8AF4-40C5-A172-6DC24283F24B}" presName="hierFlow" presStyleCnt="0"/>
      <dgm:spPr/>
    </dgm:pt>
    <dgm:pt modelId="{AE746311-6542-4386-9F07-616E0DFB3ED5}" type="pres">
      <dgm:prSet presAssocID="{1644993D-8AF4-40C5-A172-6DC24283F24B}" presName="firstBuf" presStyleCnt="0"/>
      <dgm:spPr/>
    </dgm:pt>
    <dgm:pt modelId="{37A418BC-D42E-4B65-92FF-9E6AEE5D295D}" type="pres">
      <dgm:prSet presAssocID="{1644993D-8AF4-40C5-A172-6DC24283F24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A581C12-B185-47C2-A573-CFD8D93CACEF}" type="pres">
      <dgm:prSet presAssocID="{972998A1-9245-4437-9E68-D02EB746D332}" presName="Name14" presStyleCnt="0"/>
      <dgm:spPr/>
    </dgm:pt>
    <dgm:pt modelId="{0F0FCFE7-9599-4CB9-B856-594B75A9AEDD}" type="pres">
      <dgm:prSet presAssocID="{972998A1-9245-4437-9E68-D02EB746D332}" presName="level1Shape" presStyleLbl="node0" presStyleIdx="0" presStyleCnt="1" custLinFactNeighborX="212" custLinFactNeighborY="94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82AE8D-9280-467C-B212-CDDAE9B91859}" type="pres">
      <dgm:prSet presAssocID="{972998A1-9245-4437-9E68-D02EB746D332}" presName="hierChild2" presStyleCnt="0"/>
      <dgm:spPr/>
    </dgm:pt>
    <dgm:pt modelId="{5054DAF0-21D1-4F1E-8336-2903E26BF528}" type="pres">
      <dgm:prSet presAssocID="{1644993D-8AF4-40C5-A172-6DC24283F24B}" presName="bgShapesFlow" presStyleCnt="0"/>
      <dgm:spPr/>
    </dgm:pt>
    <dgm:pt modelId="{5AF9710A-952D-4BCC-B41C-127F4ABD10E6}" type="pres">
      <dgm:prSet presAssocID="{8C0D4B8C-77E4-4393-A60D-F401A242D5BB}" presName="rectComp" presStyleCnt="0"/>
      <dgm:spPr/>
    </dgm:pt>
    <dgm:pt modelId="{CADBAFA6-5559-4059-BEC8-32215D8D658E}" type="pres">
      <dgm:prSet presAssocID="{8C0D4B8C-77E4-4393-A60D-F401A242D5BB}" presName="bgRect" presStyleLbl="bgShp" presStyleIdx="0" presStyleCnt="3"/>
      <dgm:spPr/>
      <dgm:t>
        <a:bodyPr/>
        <a:lstStyle/>
        <a:p>
          <a:endParaRPr lang="en-US"/>
        </a:p>
      </dgm:t>
    </dgm:pt>
    <dgm:pt modelId="{AF6E419A-ABA5-407C-9FA1-EC59A35E9597}" type="pres">
      <dgm:prSet presAssocID="{8C0D4B8C-77E4-4393-A60D-F401A242D5BB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DD7F5-5532-4C64-BEC4-660DF06EF4E1}" type="pres">
      <dgm:prSet presAssocID="{8C0D4B8C-77E4-4393-A60D-F401A242D5BB}" presName="spComp" presStyleCnt="0"/>
      <dgm:spPr/>
    </dgm:pt>
    <dgm:pt modelId="{278C3153-0513-4016-8084-5E6D5DC8BB43}" type="pres">
      <dgm:prSet presAssocID="{8C0D4B8C-77E4-4393-A60D-F401A242D5BB}" presName="vSp" presStyleCnt="0"/>
      <dgm:spPr/>
    </dgm:pt>
    <dgm:pt modelId="{8FBF5049-00C5-4347-92A5-FD238BE15476}" type="pres">
      <dgm:prSet presAssocID="{A5B2E92B-4B27-4BC2-B451-0267056776EC}" presName="rectComp" presStyleCnt="0"/>
      <dgm:spPr/>
    </dgm:pt>
    <dgm:pt modelId="{CB65E927-FF5A-4BE6-8A01-FB1B420AF814}" type="pres">
      <dgm:prSet presAssocID="{A5B2E92B-4B27-4BC2-B451-0267056776EC}" presName="bgRect" presStyleLbl="bgShp" presStyleIdx="1" presStyleCnt="3"/>
      <dgm:spPr/>
      <dgm:t>
        <a:bodyPr/>
        <a:lstStyle/>
        <a:p>
          <a:endParaRPr lang="en-US"/>
        </a:p>
      </dgm:t>
    </dgm:pt>
    <dgm:pt modelId="{0477D65F-D465-49A1-88BD-AC782426D33B}" type="pres">
      <dgm:prSet presAssocID="{A5B2E92B-4B27-4BC2-B451-0267056776EC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7536B-5E6B-4BF6-842E-31F1630DF309}" type="pres">
      <dgm:prSet presAssocID="{A5B2E92B-4B27-4BC2-B451-0267056776EC}" presName="spComp" presStyleCnt="0"/>
      <dgm:spPr/>
    </dgm:pt>
    <dgm:pt modelId="{6FEA7481-0117-4C65-8280-D7AED32C7458}" type="pres">
      <dgm:prSet presAssocID="{A5B2E92B-4B27-4BC2-B451-0267056776EC}" presName="vSp" presStyleCnt="0"/>
      <dgm:spPr/>
    </dgm:pt>
    <dgm:pt modelId="{29CA628B-BC1E-4EA9-B869-4764CE53A145}" type="pres">
      <dgm:prSet presAssocID="{7E0828B8-2B74-4895-A763-5D2F3361A6BC}" presName="rectComp" presStyleCnt="0"/>
      <dgm:spPr/>
    </dgm:pt>
    <dgm:pt modelId="{D22B8FD1-95BE-46CD-AFBB-B92B771456D3}" type="pres">
      <dgm:prSet presAssocID="{7E0828B8-2B74-4895-A763-5D2F3361A6BC}" presName="bgRect" presStyleLbl="bgShp" presStyleIdx="2" presStyleCnt="3"/>
      <dgm:spPr/>
      <dgm:t>
        <a:bodyPr/>
        <a:lstStyle/>
        <a:p>
          <a:endParaRPr lang="en-US"/>
        </a:p>
      </dgm:t>
    </dgm:pt>
    <dgm:pt modelId="{815783A0-7F38-448D-BD08-DB8450FE3AE4}" type="pres">
      <dgm:prSet presAssocID="{7E0828B8-2B74-4895-A763-5D2F3361A6BC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125677-6F74-437A-A604-4C3A5F65A533}" type="presOf" srcId="{7E0828B8-2B74-4895-A763-5D2F3361A6BC}" destId="{D22B8FD1-95BE-46CD-AFBB-B92B771456D3}" srcOrd="0" destOrd="0" presId="urn:microsoft.com/office/officeart/2005/8/layout/hierarchy6"/>
    <dgm:cxn modelId="{63EFC188-85E9-428C-9F98-0D283B17A85F}" srcId="{1644993D-8AF4-40C5-A172-6DC24283F24B}" destId="{8C0D4B8C-77E4-4393-A60D-F401A242D5BB}" srcOrd="1" destOrd="0" parTransId="{EA05FCD2-56DE-4C9B-9F18-C6D42A8530EE}" sibTransId="{36902126-7D1A-4E21-962A-3A3E3E0037A3}"/>
    <dgm:cxn modelId="{9F5D56AB-410D-4193-988C-791AD67647D3}" type="presOf" srcId="{8C0D4B8C-77E4-4393-A60D-F401A242D5BB}" destId="{AF6E419A-ABA5-407C-9FA1-EC59A35E9597}" srcOrd="1" destOrd="0" presId="urn:microsoft.com/office/officeart/2005/8/layout/hierarchy6"/>
    <dgm:cxn modelId="{F6307651-BF05-4168-A5A9-C1FADA18F34A}" srcId="{1644993D-8AF4-40C5-A172-6DC24283F24B}" destId="{972998A1-9245-4437-9E68-D02EB746D332}" srcOrd="0" destOrd="0" parTransId="{574AC8FB-43DD-4AE6-88CB-992A414F33F7}" sibTransId="{4B4A2DF6-D165-4C8A-B1C8-8A17BAB9D00E}"/>
    <dgm:cxn modelId="{C65B60D4-BDA1-497E-B7FB-6150EAA84952}" type="presOf" srcId="{A5B2E92B-4B27-4BC2-B451-0267056776EC}" destId="{CB65E927-FF5A-4BE6-8A01-FB1B420AF814}" srcOrd="0" destOrd="0" presId="urn:microsoft.com/office/officeart/2005/8/layout/hierarchy6"/>
    <dgm:cxn modelId="{A1CF74E3-B9FC-434E-AA1C-8328CE0CF630}" type="presOf" srcId="{8C0D4B8C-77E4-4393-A60D-F401A242D5BB}" destId="{CADBAFA6-5559-4059-BEC8-32215D8D658E}" srcOrd="0" destOrd="0" presId="urn:microsoft.com/office/officeart/2005/8/layout/hierarchy6"/>
    <dgm:cxn modelId="{31B75B23-1851-45C1-8CB9-5156157C0508}" srcId="{1644993D-8AF4-40C5-A172-6DC24283F24B}" destId="{A5B2E92B-4B27-4BC2-B451-0267056776EC}" srcOrd="2" destOrd="0" parTransId="{D19A6477-5172-4AF3-9D84-4EDB4B4731E6}" sibTransId="{B0C72482-F6D6-4E1A-B52C-9AF1A3894E3B}"/>
    <dgm:cxn modelId="{2A94FF43-3AC5-4B07-B9BF-13EF75EE6FD8}" srcId="{1644993D-8AF4-40C5-A172-6DC24283F24B}" destId="{7E0828B8-2B74-4895-A763-5D2F3361A6BC}" srcOrd="3" destOrd="0" parTransId="{3419854A-4176-40D2-B87F-9788840F9B5F}" sibTransId="{F2E71C06-CBF1-446B-AFE9-ACAE126AD2F3}"/>
    <dgm:cxn modelId="{7A6ECBF0-E712-4C3B-84CE-824E630C1FCB}" type="presOf" srcId="{1644993D-8AF4-40C5-A172-6DC24283F24B}" destId="{C1C64918-77D4-431A-8357-C6E845C5BE34}" srcOrd="0" destOrd="0" presId="urn:microsoft.com/office/officeart/2005/8/layout/hierarchy6"/>
    <dgm:cxn modelId="{AE4BA885-9090-49B9-ACA2-B23543A6E2B1}" type="presOf" srcId="{7E0828B8-2B74-4895-A763-5D2F3361A6BC}" destId="{815783A0-7F38-448D-BD08-DB8450FE3AE4}" srcOrd="1" destOrd="0" presId="urn:microsoft.com/office/officeart/2005/8/layout/hierarchy6"/>
    <dgm:cxn modelId="{804F059A-43C7-4287-9FFA-E6358257AC7E}" type="presOf" srcId="{A5B2E92B-4B27-4BC2-B451-0267056776EC}" destId="{0477D65F-D465-49A1-88BD-AC782426D33B}" srcOrd="1" destOrd="0" presId="urn:microsoft.com/office/officeart/2005/8/layout/hierarchy6"/>
    <dgm:cxn modelId="{52CA403A-EBEB-43EE-B35B-34F1A5E30C87}" type="presOf" srcId="{972998A1-9245-4437-9E68-D02EB746D332}" destId="{0F0FCFE7-9599-4CB9-B856-594B75A9AEDD}" srcOrd="0" destOrd="0" presId="urn:microsoft.com/office/officeart/2005/8/layout/hierarchy6"/>
    <dgm:cxn modelId="{C195A8E7-0325-424B-A591-0ADF97BF36D4}" type="presParOf" srcId="{C1C64918-77D4-431A-8357-C6E845C5BE34}" destId="{0BBF2B3C-2C19-4342-B142-CEBFD02320D4}" srcOrd="0" destOrd="0" presId="urn:microsoft.com/office/officeart/2005/8/layout/hierarchy6"/>
    <dgm:cxn modelId="{2C8DAFD2-8B64-446F-A819-0694208102C5}" type="presParOf" srcId="{0BBF2B3C-2C19-4342-B142-CEBFD02320D4}" destId="{AE746311-6542-4386-9F07-616E0DFB3ED5}" srcOrd="0" destOrd="0" presId="urn:microsoft.com/office/officeart/2005/8/layout/hierarchy6"/>
    <dgm:cxn modelId="{32A47021-BCE0-45FA-B48A-59986F33004C}" type="presParOf" srcId="{0BBF2B3C-2C19-4342-B142-CEBFD02320D4}" destId="{37A418BC-D42E-4B65-92FF-9E6AEE5D295D}" srcOrd="1" destOrd="0" presId="urn:microsoft.com/office/officeart/2005/8/layout/hierarchy6"/>
    <dgm:cxn modelId="{1EEDBAFC-A5BD-4365-B007-87776AFC051B}" type="presParOf" srcId="{37A418BC-D42E-4B65-92FF-9E6AEE5D295D}" destId="{1A581C12-B185-47C2-A573-CFD8D93CACEF}" srcOrd="0" destOrd="0" presId="urn:microsoft.com/office/officeart/2005/8/layout/hierarchy6"/>
    <dgm:cxn modelId="{82FC7C7A-A133-4B52-8AA5-03E61F5CA456}" type="presParOf" srcId="{1A581C12-B185-47C2-A573-CFD8D93CACEF}" destId="{0F0FCFE7-9599-4CB9-B856-594B75A9AEDD}" srcOrd="0" destOrd="0" presId="urn:microsoft.com/office/officeart/2005/8/layout/hierarchy6"/>
    <dgm:cxn modelId="{7E81B349-8B97-4390-BD84-930EF624112F}" type="presParOf" srcId="{1A581C12-B185-47C2-A573-CFD8D93CACEF}" destId="{7E82AE8D-9280-467C-B212-CDDAE9B91859}" srcOrd="1" destOrd="0" presId="urn:microsoft.com/office/officeart/2005/8/layout/hierarchy6"/>
    <dgm:cxn modelId="{44AEDA41-ABD9-48B3-8664-A271FB31E0F7}" type="presParOf" srcId="{C1C64918-77D4-431A-8357-C6E845C5BE34}" destId="{5054DAF0-21D1-4F1E-8336-2903E26BF528}" srcOrd="1" destOrd="0" presId="urn:microsoft.com/office/officeart/2005/8/layout/hierarchy6"/>
    <dgm:cxn modelId="{05E2382F-4BCA-499E-87D1-EE2E2E585694}" type="presParOf" srcId="{5054DAF0-21D1-4F1E-8336-2903E26BF528}" destId="{5AF9710A-952D-4BCC-B41C-127F4ABD10E6}" srcOrd="0" destOrd="0" presId="urn:microsoft.com/office/officeart/2005/8/layout/hierarchy6"/>
    <dgm:cxn modelId="{0422546E-3A81-4351-87DA-48798C1590CE}" type="presParOf" srcId="{5AF9710A-952D-4BCC-B41C-127F4ABD10E6}" destId="{CADBAFA6-5559-4059-BEC8-32215D8D658E}" srcOrd="0" destOrd="0" presId="urn:microsoft.com/office/officeart/2005/8/layout/hierarchy6"/>
    <dgm:cxn modelId="{5B3989D7-9475-42CC-ADBB-CF57C6009648}" type="presParOf" srcId="{5AF9710A-952D-4BCC-B41C-127F4ABD10E6}" destId="{AF6E419A-ABA5-407C-9FA1-EC59A35E9597}" srcOrd="1" destOrd="0" presId="urn:microsoft.com/office/officeart/2005/8/layout/hierarchy6"/>
    <dgm:cxn modelId="{6DAD1479-7CA0-48D8-BB11-B466BF6883A1}" type="presParOf" srcId="{5054DAF0-21D1-4F1E-8336-2903E26BF528}" destId="{5ECDD7F5-5532-4C64-BEC4-660DF06EF4E1}" srcOrd="1" destOrd="0" presId="urn:microsoft.com/office/officeart/2005/8/layout/hierarchy6"/>
    <dgm:cxn modelId="{C408580E-EE32-4AC4-BB27-1BA864D472FC}" type="presParOf" srcId="{5ECDD7F5-5532-4C64-BEC4-660DF06EF4E1}" destId="{278C3153-0513-4016-8084-5E6D5DC8BB43}" srcOrd="0" destOrd="0" presId="urn:microsoft.com/office/officeart/2005/8/layout/hierarchy6"/>
    <dgm:cxn modelId="{5E0C70F7-F793-4271-9C1F-469D007E90BA}" type="presParOf" srcId="{5054DAF0-21D1-4F1E-8336-2903E26BF528}" destId="{8FBF5049-00C5-4347-92A5-FD238BE15476}" srcOrd="2" destOrd="0" presId="urn:microsoft.com/office/officeart/2005/8/layout/hierarchy6"/>
    <dgm:cxn modelId="{52B8F5EE-9678-4E5D-9100-C990AC30C8E8}" type="presParOf" srcId="{8FBF5049-00C5-4347-92A5-FD238BE15476}" destId="{CB65E927-FF5A-4BE6-8A01-FB1B420AF814}" srcOrd="0" destOrd="0" presId="urn:microsoft.com/office/officeart/2005/8/layout/hierarchy6"/>
    <dgm:cxn modelId="{86F5B7A7-29CC-46D0-BF01-D80129375115}" type="presParOf" srcId="{8FBF5049-00C5-4347-92A5-FD238BE15476}" destId="{0477D65F-D465-49A1-88BD-AC782426D33B}" srcOrd="1" destOrd="0" presId="urn:microsoft.com/office/officeart/2005/8/layout/hierarchy6"/>
    <dgm:cxn modelId="{38124B39-6199-4424-A0C5-832B2E070D80}" type="presParOf" srcId="{5054DAF0-21D1-4F1E-8336-2903E26BF528}" destId="{BD27536B-5E6B-4BF6-842E-31F1630DF309}" srcOrd="3" destOrd="0" presId="urn:microsoft.com/office/officeart/2005/8/layout/hierarchy6"/>
    <dgm:cxn modelId="{FB5A3DB7-302B-46A2-916E-9F974AD981B1}" type="presParOf" srcId="{BD27536B-5E6B-4BF6-842E-31F1630DF309}" destId="{6FEA7481-0117-4C65-8280-D7AED32C7458}" srcOrd="0" destOrd="0" presId="urn:microsoft.com/office/officeart/2005/8/layout/hierarchy6"/>
    <dgm:cxn modelId="{98A34431-9F45-4E52-83FE-1F0F46EB3D17}" type="presParOf" srcId="{5054DAF0-21D1-4F1E-8336-2903E26BF528}" destId="{29CA628B-BC1E-4EA9-B869-4764CE53A145}" srcOrd="4" destOrd="0" presId="urn:microsoft.com/office/officeart/2005/8/layout/hierarchy6"/>
    <dgm:cxn modelId="{131A95C2-D576-4CD8-BF95-F872C1CFD8A7}" type="presParOf" srcId="{29CA628B-BC1E-4EA9-B869-4764CE53A145}" destId="{D22B8FD1-95BE-46CD-AFBB-B92B771456D3}" srcOrd="0" destOrd="0" presId="urn:microsoft.com/office/officeart/2005/8/layout/hierarchy6"/>
    <dgm:cxn modelId="{A4E8C737-C439-4A08-8729-46FE936D2FD6}" type="presParOf" srcId="{29CA628B-BC1E-4EA9-B869-4764CE53A145}" destId="{815783A0-7F38-448D-BD08-DB8450FE3AE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021D72-FA16-4116-B6D2-DC9D3552A89F}" type="doc">
      <dgm:prSet loTypeId="urn:microsoft.com/office/officeart/2005/8/layout/chevron2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7974AC9-EB04-42C0-A323-67C46121EE19}">
      <dgm:prSet custT="1"/>
      <dgm:spPr/>
      <dgm:t>
        <a:bodyPr/>
        <a:lstStyle/>
        <a:p>
          <a:pPr rtl="0"/>
          <a:r>
            <a:rPr lang="en-US" sz="2400" b="1" dirty="0" smtClean="0"/>
            <a:t>1</a:t>
          </a:r>
          <a:endParaRPr lang="en-US" sz="2400" dirty="0"/>
        </a:p>
      </dgm:t>
    </dgm:pt>
    <dgm:pt modelId="{0ABCF382-89C5-47DA-BCCA-5367B5EBC2BF}" type="parTrans" cxnId="{CF63F7DD-44BD-417B-9D3E-7915A703919F}">
      <dgm:prSet/>
      <dgm:spPr/>
      <dgm:t>
        <a:bodyPr/>
        <a:lstStyle/>
        <a:p>
          <a:endParaRPr lang="en-US"/>
        </a:p>
      </dgm:t>
    </dgm:pt>
    <dgm:pt modelId="{09F55BC2-BA7D-40A6-8006-1FCDD4BF6E3A}" type="sibTrans" cxnId="{CF63F7DD-44BD-417B-9D3E-7915A703919F}">
      <dgm:prSet/>
      <dgm:spPr/>
      <dgm:t>
        <a:bodyPr/>
        <a:lstStyle/>
        <a:p>
          <a:endParaRPr lang="en-US"/>
        </a:p>
      </dgm:t>
    </dgm:pt>
    <dgm:pt modelId="{757F1854-4330-45E3-8F40-5CCE9A1F9F4F}">
      <dgm:prSet custT="1"/>
      <dgm:spPr/>
      <dgm:t>
        <a:bodyPr/>
        <a:lstStyle/>
        <a:p>
          <a:pPr rtl="0"/>
          <a:r>
            <a:rPr lang="en-US" sz="2400" b="1" dirty="0" smtClean="0"/>
            <a:t>2</a:t>
          </a:r>
          <a:endParaRPr lang="en-US" sz="2400" dirty="0"/>
        </a:p>
      </dgm:t>
    </dgm:pt>
    <dgm:pt modelId="{7CDB792D-4716-482E-95CA-F364F5949C2C}" type="parTrans" cxnId="{09813734-7083-416C-A7B0-B8F3EE3236EF}">
      <dgm:prSet/>
      <dgm:spPr/>
      <dgm:t>
        <a:bodyPr/>
        <a:lstStyle/>
        <a:p>
          <a:endParaRPr lang="en-US"/>
        </a:p>
      </dgm:t>
    </dgm:pt>
    <dgm:pt modelId="{B55199F0-489D-402B-8B0F-7451358926FA}" type="sibTrans" cxnId="{09813734-7083-416C-A7B0-B8F3EE3236EF}">
      <dgm:prSet/>
      <dgm:spPr/>
      <dgm:t>
        <a:bodyPr/>
        <a:lstStyle/>
        <a:p>
          <a:endParaRPr lang="en-US"/>
        </a:p>
      </dgm:t>
    </dgm:pt>
    <dgm:pt modelId="{7C461DD6-E7C9-4590-B672-DE42B0D42C32}">
      <dgm:prSet/>
      <dgm:spPr/>
      <dgm:t>
        <a:bodyPr/>
        <a:lstStyle/>
        <a:p>
          <a:r>
            <a:rPr lang="en-US" dirty="0" smtClean="0"/>
            <a:t>INCREASE ACCESS TO PERMANENT HOUSING</a:t>
          </a:r>
          <a:endParaRPr lang="en-US" dirty="0"/>
        </a:p>
      </dgm:t>
    </dgm:pt>
    <dgm:pt modelId="{547BED15-3A17-4379-AACE-25094184B331}" type="parTrans" cxnId="{4E7FA867-50E3-476B-B135-FE62F6CB83E7}">
      <dgm:prSet/>
      <dgm:spPr/>
      <dgm:t>
        <a:bodyPr/>
        <a:lstStyle/>
        <a:p>
          <a:endParaRPr lang="en-US"/>
        </a:p>
      </dgm:t>
    </dgm:pt>
    <dgm:pt modelId="{FCF569BF-C319-485A-B7CF-E8B8A0616F5B}" type="sibTrans" cxnId="{4E7FA867-50E3-476B-B135-FE62F6CB83E7}">
      <dgm:prSet/>
      <dgm:spPr/>
      <dgm:t>
        <a:bodyPr/>
        <a:lstStyle/>
        <a:p>
          <a:endParaRPr lang="en-US"/>
        </a:p>
      </dgm:t>
    </dgm:pt>
    <dgm:pt modelId="{9790F8DF-1836-47A2-A22F-6F665306B19B}">
      <dgm:prSet/>
      <dgm:spPr/>
      <dgm:t>
        <a:bodyPr/>
        <a:lstStyle/>
        <a:p>
          <a:pPr rtl="0"/>
          <a:r>
            <a:rPr lang="en-US" dirty="0" smtClean="0"/>
            <a:t>OPTIMIZE CRISIS RESPONSE  SYSTEM TO REDUCE LENGTH  OF TIME HOMELESS AND  FOCUS ON PERMANENT  HOUSING AS A SOLUTION</a:t>
          </a:r>
          <a:endParaRPr lang="en-US" dirty="0"/>
        </a:p>
      </dgm:t>
    </dgm:pt>
    <dgm:pt modelId="{C71EEB45-09F5-4DD8-8A9B-24776EA48048}" type="parTrans" cxnId="{D38C5677-3CB9-4E35-BB8E-2AF3F68CABBF}">
      <dgm:prSet/>
      <dgm:spPr/>
      <dgm:t>
        <a:bodyPr/>
        <a:lstStyle/>
        <a:p>
          <a:endParaRPr lang="en-US"/>
        </a:p>
      </dgm:t>
    </dgm:pt>
    <dgm:pt modelId="{3E315489-C9D0-4E12-9531-B2B8AA981FD5}" type="sibTrans" cxnId="{D38C5677-3CB9-4E35-BB8E-2AF3F68CABBF}">
      <dgm:prSet/>
      <dgm:spPr/>
      <dgm:t>
        <a:bodyPr/>
        <a:lstStyle/>
        <a:p>
          <a:endParaRPr lang="en-US"/>
        </a:p>
      </dgm:t>
    </dgm:pt>
    <dgm:pt modelId="{F6B9AA04-81E9-4B29-B2C9-D039AF30D383}">
      <dgm:prSet custT="1"/>
      <dgm:spPr/>
      <dgm:t>
        <a:bodyPr/>
        <a:lstStyle/>
        <a:p>
          <a:r>
            <a:rPr lang="en-US" sz="2400" b="1" dirty="0" smtClean="0"/>
            <a:t>3</a:t>
          </a:r>
          <a:endParaRPr lang="en-US" sz="2400" dirty="0"/>
        </a:p>
      </dgm:t>
    </dgm:pt>
    <dgm:pt modelId="{0589F60F-FF89-4197-8542-7014E2B084DF}" type="parTrans" cxnId="{2BDFCA18-5C47-4174-9635-419AD27B0500}">
      <dgm:prSet/>
      <dgm:spPr/>
      <dgm:t>
        <a:bodyPr/>
        <a:lstStyle/>
        <a:p>
          <a:endParaRPr lang="en-US"/>
        </a:p>
      </dgm:t>
    </dgm:pt>
    <dgm:pt modelId="{DCFE023E-8C70-45B0-A8F8-F30AE583931D}" type="sibTrans" cxnId="{2BDFCA18-5C47-4174-9635-419AD27B0500}">
      <dgm:prSet/>
      <dgm:spPr/>
      <dgm:t>
        <a:bodyPr/>
        <a:lstStyle/>
        <a:p>
          <a:endParaRPr lang="en-US"/>
        </a:p>
      </dgm:t>
    </dgm:pt>
    <dgm:pt modelId="{C1A05497-0120-4DA5-B1E2-E9A7039193D6}">
      <dgm:prSet/>
      <dgm:spPr/>
      <dgm:t>
        <a:bodyPr/>
        <a:lstStyle/>
        <a:p>
          <a:pPr rtl="0"/>
          <a:r>
            <a:rPr lang="en-US" smtClean="0"/>
            <a:t>EXPAND AND ENHANCE SUPPORTIVE SERVICES TO  INCREASE HOUSING  STABILITY AND PREVENT  RETURNS</a:t>
          </a:r>
          <a:endParaRPr lang="en-US"/>
        </a:p>
      </dgm:t>
    </dgm:pt>
    <dgm:pt modelId="{657C6932-2AD4-477C-81EE-EC3AD7E882BF}" type="parTrans" cxnId="{49121CB5-BA1B-46B7-84EB-E4A72D6DD420}">
      <dgm:prSet/>
      <dgm:spPr/>
      <dgm:t>
        <a:bodyPr/>
        <a:lstStyle/>
        <a:p>
          <a:endParaRPr lang="en-US"/>
        </a:p>
      </dgm:t>
    </dgm:pt>
    <dgm:pt modelId="{DB26E51E-1505-4981-A252-C5EDC9418BC9}" type="sibTrans" cxnId="{49121CB5-BA1B-46B7-84EB-E4A72D6DD420}">
      <dgm:prSet/>
      <dgm:spPr/>
      <dgm:t>
        <a:bodyPr/>
        <a:lstStyle/>
        <a:p>
          <a:endParaRPr lang="en-US"/>
        </a:p>
      </dgm:t>
    </dgm:pt>
    <dgm:pt modelId="{CE708949-AC77-421F-B2F7-68E5F2EF977D}">
      <dgm:prSet custT="1"/>
      <dgm:spPr/>
      <dgm:t>
        <a:bodyPr/>
        <a:lstStyle/>
        <a:p>
          <a:r>
            <a:rPr lang="en-US" sz="2400" b="1" dirty="0" smtClean="0"/>
            <a:t>4</a:t>
          </a:r>
          <a:endParaRPr lang="en-US" sz="2400" dirty="0"/>
        </a:p>
      </dgm:t>
    </dgm:pt>
    <dgm:pt modelId="{76448C3C-A698-4ADE-BB48-90C120F116F7}" type="parTrans" cxnId="{EB2E1CAD-D0FF-48EF-9E87-3725A9190D04}">
      <dgm:prSet/>
      <dgm:spPr/>
      <dgm:t>
        <a:bodyPr/>
        <a:lstStyle/>
        <a:p>
          <a:endParaRPr lang="en-US"/>
        </a:p>
      </dgm:t>
    </dgm:pt>
    <dgm:pt modelId="{C953E6D5-AD9F-40AB-8C64-F1F4A8F49DE8}" type="sibTrans" cxnId="{EB2E1CAD-D0FF-48EF-9E87-3725A9190D04}">
      <dgm:prSet/>
      <dgm:spPr/>
      <dgm:t>
        <a:bodyPr/>
        <a:lstStyle/>
        <a:p>
          <a:endParaRPr lang="en-US"/>
        </a:p>
      </dgm:t>
    </dgm:pt>
    <dgm:pt modelId="{5786F524-3EA1-4D5B-BEF0-AA701D0097C0}">
      <dgm:prSet/>
      <dgm:spPr/>
      <dgm:t>
        <a:bodyPr/>
        <a:lstStyle/>
        <a:p>
          <a:pPr rtl="0"/>
          <a:r>
            <a:rPr lang="en-US" smtClean="0"/>
            <a:t>UNIFY INTERSECTING  SYSTEMS TO PREVENT /  REDUCE INFLOW</a:t>
          </a:r>
          <a:endParaRPr lang="en-US"/>
        </a:p>
      </dgm:t>
    </dgm:pt>
    <dgm:pt modelId="{605C7319-DC2D-4A03-B116-DF32EE380271}" type="parTrans" cxnId="{28B8E7AD-D199-4E66-819F-D140627B0395}">
      <dgm:prSet/>
      <dgm:spPr/>
      <dgm:t>
        <a:bodyPr/>
        <a:lstStyle/>
        <a:p>
          <a:endParaRPr lang="en-US"/>
        </a:p>
      </dgm:t>
    </dgm:pt>
    <dgm:pt modelId="{CFAA4FE1-5DA8-4A9D-AD5F-B1576725DE56}" type="sibTrans" cxnId="{28B8E7AD-D199-4E66-819F-D140627B0395}">
      <dgm:prSet/>
      <dgm:spPr/>
      <dgm:t>
        <a:bodyPr/>
        <a:lstStyle/>
        <a:p>
          <a:endParaRPr lang="en-US"/>
        </a:p>
      </dgm:t>
    </dgm:pt>
    <dgm:pt modelId="{3B8285EF-2233-435A-BA46-0200B18AB7E3}">
      <dgm:prSet custT="1"/>
      <dgm:spPr/>
      <dgm:t>
        <a:bodyPr/>
        <a:lstStyle/>
        <a:p>
          <a:r>
            <a:rPr lang="en-US" sz="2400" b="1" dirty="0" smtClean="0"/>
            <a:t>5</a:t>
          </a:r>
          <a:r>
            <a:rPr lang="en-US" sz="1100" b="1" dirty="0" smtClean="0"/>
            <a:t> </a:t>
          </a:r>
          <a:endParaRPr lang="en-US" sz="1100" dirty="0"/>
        </a:p>
      </dgm:t>
    </dgm:pt>
    <dgm:pt modelId="{569E83C3-875D-4299-AB30-C4AA07E193FE}" type="parTrans" cxnId="{8BB4D349-2A84-4A02-91C5-712E75485DB9}">
      <dgm:prSet/>
      <dgm:spPr/>
      <dgm:t>
        <a:bodyPr/>
        <a:lstStyle/>
        <a:p>
          <a:endParaRPr lang="en-US"/>
        </a:p>
      </dgm:t>
    </dgm:pt>
    <dgm:pt modelId="{F95AC2BA-BC09-4C8B-B73A-0B9C4D550A76}" type="sibTrans" cxnId="{8BB4D349-2A84-4A02-91C5-712E75485DB9}">
      <dgm:prSet/>
      <dgm:spPr/>
      <dgm:t>
        <a:bodyPr/>
        <a:lstStyle/>
        <a:p>
          <a:endParaRPr lang="en-US"/>
        </a:p>
      </dgm:t>
    </dgm:pt>
    <dgm:pt modelId="{FC42AD82-C0C3-4FEB-AD27-793C91C1AB4B}">
      <dgm:prSet/>
      <dgm:spPr/>
      <dgm:t>
        <a:bodyPr/>
        <a:lstStyle/>
        <a:p>
          <a:pPr rtl="0"/>
          <a:r>
            <a:rPr lang="en-US" smtClean="0"/>
            <a:t>REFINE COLLECTIVE IMPACT  INFRASTRUCTURE TO ALIGN  RESOURCES, IMPROVE  COLLABORATION, FOSTER  TRANSPARENCY</a:t>
          </a:r>
          <a:endParaRPr lang="en-US"/>
        </a:p>
      </dgm:t>
    </dgm:pt>
    <dgm:pt modelId="{37FB27E7-8AD0-41DA-9316-3838D442E22C}" type="parTrans" cxnId="{B4F33019-953C-4123-B537-14957FBD3727}">
      <dgm:prSet/>
      <dgm:spPr/>
      <dgm:t>
        <a:bodyPr/>
        <a:lstStyle/>
        <a:p>
          <a:endParaRPr lang="en-US"/>
        </a:p>
      </dgm:t>
    </dgm:pt>
    <dgm:pt modelId="{0B0E9BE4-B5ED-4EB5-AD6F-E3A1946DB22D}" type="sibTrans" cxnId="{B4F33019-953C-4123-B537-14957FBD3727}">
      <dgm:prSet/>
      <dgm:spPr/>
      <dgm:t>
        <a:bodyPr/>
        <a:lstStyle/>
        <a:p>
          <a:endParaRPr lang="en-US"/>
        </a:p>
      </dgm:t>
    </dgm:pt>
    <dgm:pt modelId="{CF556FA3-2112-44A9-B888-96B9C3820554}">
      <dgm:prSet/>
      <dgm:spPr/>
      <dgm:t>
        <a:bodyPr/>
        <a:lstStyle/>
        <a:p>
          <a:r>
            <a:rPr lang="en-US" b="1" dirty="0" smtClean="0"/>
            <a:t>6  </a:t>
          </a:r>
          <a:endParaRPr lang="en-US" dirty="0"/>
        </a:p>
      </dgm:t>
    </dgm:pt>
    <dgm:pt modelId="{688E528B-B663-4384-911A-996BA11ABFFD}" type="parTrans" cxnId="{FE99E7C5-CE00-4C7E-AE93-3C89603B1E0C}">
      <dgm:prSet/>
      <dgm:spPr/>
      <dgm:t>
        <a:bodyPr/>
        <a:lstStyle/>
        <a:p>
          <a:endParaRPr lang="en-US"/>
        </a:p>
      </dgm:t>
    </dgm:pt>
    <dgm:pt modelId="{CC558E3B-AB03-48A6-967B-C5021ECAFE09}" type="sibTrans" cxnId="{FE99E7C5-CE00-4C7E-AE93-3C89603B1E0C}">
      <dgm:prSet/>
      <dgm:spPr/>
      <dgm:t>
        <a:bodyPr/>
        <a:lstStyle/>
        <a:p>
          <a:endParaRPr lang="en-US"/>
        </a:p>
      </dgm:t>
    </dgm:pt>
    <dgm:pt modelId="{23E01090-F233-45C5-8EF9-6FE56E3DDBFC}">
      <dgm:prSet/>
      <dgm:spPr/>
      <dgm:t>
        <a:bodyPr/>
        <a:lstStyle/>
        <a:p>
          <a:pPr rtl="0"/>
          <a:r>
            <a:rPr lang="en-US" smtClean="0"/>
            <a:t>REDUCE DISPROPORTIONALITY  AMONG PEOPLE OF COLOR  ACROSS THE SYSTEM (IMPLEMENT RACIAL EQUITY)</a:t>
          </a:r>
          <a:endParaRPr lang="en-US"/>
        </a:p>
      </dgm:t>
    </dgm:pt>
    <dgm:pt modelId="{D05696FD-21CC-4A1C-BA36-CFF3A380392D}" type="parTrans" cxnId="{9CD5CF1C-E03C-4975-8D39-43AD7DADE3F7}">
      <dgm:prSet/>
      <dgm:spPr/>
      <dgm:t>
        <a:bodyPr/>
        <a:lstStyle/>
        <a:p>
          <a:endParaRPr lang="en-US"/>
        </a:p>
      </dgm:t>
    </dgm:pt>
    <dgm:pt modelId="{83614160-93C1-4BDB-BE0E-1F1CCE3A2206}" type="sibTrans" cxnId="{9CD5CF1C-E03C-4975-8D39-43AD7DADE3F7}">
      <dgm:prSet/>
      <dgm:spPr/>
      <dgm:t>
        <a:bodyPr/>
        <a:lstStyle/>
        <a:p>
          <a:endParaRPr lang="en-US"/>
        </a:p>
      </dgm:t>
    </dgm:pt>
    <dgm:pt modelId="{FC348818-EDD9-40AF-965E-2BC3F055BAA4}" type="pres">
      <dgm:prSet presAssocID="{37021D72-FA16-4116-B6D2-DC9D3552A89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1091DF-6C0E-4EE3-A07B-8BFE657B6E26}" type="pres">
      <dgm:prSet presAssocID="{B7974AC9-EB04-42C0-A323-67C46121EE19}" presName="composite" presStyleCnt="0"/>
      <dgm:spPr/>
    </dgm:pt>
    <dgm:pt modelId="{A10CFCAC-E514-4965-8F5A-19BEF1D6653B}" type="pres">
      <dgm:prSet presAssocID="{B7974AC9-EB04-42C0-A323-67C46121EE19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3C774-CABA-48DE-AF90-F29D3B7E7CA5}" type="pres">
      <dgm:prSet presAssocID="{B7974AC9-EB04-42C0-A323-67C46121EE19}" presName="descendantText" presStyleLbl="alignAcc1" presStyleIdx="0" presStyleCnt="6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97DE8-54CE-45D0-834D-95C155FFE442}" type="pres">
      <dgm:prSet presAssocID="{09F55BC2-BA7D-40A6-8006-1FCDD4BF6E3A}" presName="sp" presStyleCnt="0"/>
      <dgm:spPr/>
    </dgm:pt>
    <dgm:pt modelId="{00B82823-C09B-449E-BF14-4865233F3044}" type="pres">
      <dgm:prSet presAssocID="{757F1854-4330-45E3-8F40-5CCE9A1F9F4F}" presName="composite" presStyleCnt="0"/>
      <dgm:spPr/>
    </dgm:pt>
    <dgm:pt modelId="{DE9452F3-3D41-4921-8BF9-1BEE59E4D24B}" type="pres">
      <dgm:prSet presAssocID="{757F1854-4330-45E3-8F40-5CCE9A1F9F4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54414-64FA-4893-85D3-4AAC0463627D}" type="pres">
      <dgm:prSet presAssocID="{757F1854-4330-45E3-8F40-5CCE9A1F9F4F}" presName="descendantText" presStyleLbl="alignAcc1" presStyleIdx="1" presStyleCnt="6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75E8C-7C8E-43E8-A79D-2A97DBA9501B}" type="pres">
      <dgm:prSet presAssocID="{B55199F0-489D-402B-8B0F-7451358926FA}" presName="sp" presStyleCnt="0"/>
      <dgm:spPr/>
    </dgm:pt>
    <dgm:pt modelId="{3FB60884-4086-4C24-BA3A-E98147C2963B}" type="pres">
      <dgm:prSet presAssocID="{F6B9AA04-81E9-4B29-B2C9-D039AF30D383}" presName="composite" presStyleCnt="0"/>
      <dgm:spPr/>
    </dgm:pt>
    <dgm:pt modelId="{0F3F1B23-AD69-41B5-875D-A9038E89265D}" type="pres">
      <dgm:prSet presAssocID="{F6B9AA04-81E9-4B29-B2C9-D039AF30D383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23BDF-CA1A-4334-B7F7-1C4A34C5F0B4}" type="pres">
      <dgm:prSet presAssocID="{F6B9AA04-81E9-4B29-B2C9-D039AF30D383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4A101-D84A-4AD4-909C-3EC690546E8D}" type="pres">
      <dgm:prSet presAssocID="{DCFE023E-8C70-45B0-A8F8-F30AE583931D}" presName="sp" presStyleCnt="0"/>
      <dgm:spPr/>
    </dgm:pt>
    <dgm:pt modelId="{7FF554E8-4A53-4C9F-A240-4A4626E0E27D}" type="pres">
      <dgm:prSet presAssocID="{CE708949-AC77-421F-B2F7-68E5F2EF977D}" presName="composite" presStyleCnt="0"/>
      <dgm:spPr/>
    </dgm:pt>
    <dgm:pt modelId="{7B3E8BCF-8CA6-4874-89C9-AB9C47D907E8}" type="pres">
      <dgm:prSet presAssocID="{CE708949-AC77-421F-B2F7-68E5F2EF977D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D15E9-A778-42B1-B82F-5F53DD6DDC75}" type="pres">
      <dgm:prSet presAssocID="{CE708949-AC77-421F-B2F7-68E5F2EF977D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98CB8-2A12-48AC-B478-06E953B873D6}" type="pres">
      <dgm:prSet presAssocID="{C953E6D5-AD9F-40AB-8C64-F1F4A8F49DE8}" presName="sp" presStyleCnt="0"/>
      <dgm:spPr/>
    </dgm:pt>
    <dgm:pt modelId="{9943E290-CFB6-47C7-BB7B-9F6703ACB862}" type="pres">
      <dgm:prSet presAssocID="{3B8285EF-2233-435A-BA46-0200B18AB7E3}" presName="composite" presStyleCnt="0"/>
      <dgm:spPr/>
    </dgm:pt>
    <dgm:pt modelId="{9C865042-F6D3-4CF0-A3C8-05BAFA8F1AA8}" type="pres">
      <dgm:prSet presAssocID="{3B8285EF-2233-435A-BA46-0200B18AB7E3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B25F3-998E-4919-B6F8-80C7397B39E2}" type="pres">
      <dgm:prSet presAssocID="{3B8285EF-2233-435A-BA46-0200B18AB7E3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22B9E-8F70-4737-BC2F-239E27371317}" type="pres">
      <dgm:prSet presAssocID="{F95AC2BA-BC09-4C8B-B73A-0B9C4D550A76}" presName="sp" presStyleCnt="0"/>
      <dgm:spPr/>
    </dgm:pt>
    <dgm:pt modelId="{C2042C26-BA50-4402-A142-71EBDB81A1B3}" type="pres">
      <dgm:prSet presAssocID="{CF556FA3-2112-44A9-B888-96B9C3820554}" presName="composite" presStyleCnt="0"/>
      <dgm:spPr/>
    </dgm:pt>
    <dgm:pt modelId="{26FB8A82-BD26-4664-B92B-814E553582DC}" type="pres">
      <dgm:prSet presAssocID="{CF556FA3-2112-44A9-B888-96B9C3820554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00754-BB1C-4D6E-8AA1-22E3CF877DC0}" type="pres">
      <dgm:prSet presAssocID="{CF556FA3-2112-44A9-B888-96B9C3820554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CC2C90-2D54-46D3-885A-C17A96E586C1}" type="presOf" srcId="{9790F8DF-1836-47A2-A22F-6F665306B19B}" destId="{1523C774-CABA-48DE-AF90-F29D3B7E7CA5}" srcOrd="0" destOrd="0" presId="urn:microsoft.com/office/officeart/2005/8/layout/chevron2"/>
    <dgm:cxn modelId="{D2C86DB1-D5FD-4D9A-AC96-EBDB3065E085}" type="presOf" srcId="{B7974AC9-EB04-42C0-A323-67C46121EE19}" destId="{A10CFCAC-E514-4965-8F5A-19BEF1D6653B}" srcOrd="0" destOrd="0" presId="urn:microsoft.com/office/officeart/2005/8/layout/chevron2"/>
    <dgm:cxn modelId="{FE99E7C5-CE00-4C7E-AE93-3C89603B1E0C}" srcId="{37021D72-FA16-4116-B6D2-DC9D3552A89F}" destId="{CF556FA3-2112-44A9-B888-96B9C3820554}" srcOrd="5" destOrd="0" parTransId="{688E528B-B663-4384-911A-996BA11ABFFD}" sibTransId="{CC558E3B-AB03-48A6-967B-C5021ECAFE09}"/>
    <dgm:cxn modelId="{4E7FA867-50E3-476B-B135-FE62F6CB83E7}" srcId="{757F1854-4330-45E3-8F40-5CCE9A1F9F4F}" destId="{7C461DD6-E7C9-4590-B672-DE42B0D42C32}" srcOrd="0" destOrd="0" parTransId="{547BED15-3A17-4379-AACE-25094184B331}" sibTransId="{FCF569BF-C319-485A-B7CF-E8B8A0616F5B}"/>
    <dgm:cxn modelId="{CDEB5651-F114-4391-BE9F-35E5DF6CA4AA}" type="presOf" srcId="{F6B9AA04-81E9-4B29-B2C9-D039AF30D383}" destId="{0F3F1B23-AD69-41B5-875D-A9038E89265D}" srcOrd="0" destOrd="0" presId="urn:microsoft.com/office/officeart/2005/8/layout/chevron2"/>
    <dgm:cxn modelId="{2BDFCA18-5C47-4174-9635-419AD27B0500}" srcId="{37021D72-FA16-4116-B6D2-DC9D3552A89F}" destId="{F6B9AA04-81E9-4B29-B2C9-D039AF30D383}" srcOrd="2" destOrd="0" parTransId="{0589F60F-FF89-4197-8542-7014E2B084DF}" sibTransId="{DCFE023E-8C70-45B0-A8F8-F30AE583931D}"/>
    <dgm:cxn modelId="{B62C76A8-851D-434F-9DE5-D27997DA357D}" type="presOf" srcId="{7C461DD6-E7C9-4590-B672-DE42B0D42C32}" destId="{A7154414-64FA-4893-85D3-4AAC0463627D}" srcOrd="0" destOrd="0" presId="urn:microsoft.com/office/officeart/2005/8/layout/chevron2"/>
    <dgm:cxn modelId="{49121CB5-BA1B-46B7-84EB-E4A72D6DD420}" srcId="{F6B9AA04-81E9-4B29-B2C9-D039AF30D383}" destId="{C1A05497-0120-4DA5-B1E2-E9A7039193D6}" srcOrd="0" destOrd="0" parTransId="{657C6932-2AD4-477C-81EE-EC3AD7E882BF}" sibTransId="{DB26E51E-1505-4981-A252-C5EDC9418BC9}"/>
    <dgm:cxn modelId="{51A01C91-97DB-4F33-902F-B1DCBF277FFC}" type="presOf" srcId="{37021D72-FA16-4116-B6D2-DC9D3552A89F}" destId="{FC348818-EDD9-40AF-965E-2BC3F055BAA4}" srcOrd="0" destOrd="0" presId="urn:microsoft.com/office/officeart/2005/8/layout/chevron2"/>
    <dgm:cxn modelId="{40EB4651-1C3D-4AFD-9FAC-25E17EEDF5CE}" type="presOf" srcId="{23E01090-F233-45C5-8EF9-6FE56E3DDBFC}" destId="{77B00754-BB1C-4D6E-8AA1-22E3CF877DC0}" srcOrd="0" destOrd="0" presId="urn:microsoft.com/office/officeart/2005/8/layout/chevron2"/>
    <dgm:cxn modelId="{B4F33019-953C-4123-B537-14957FBD3727}" srcId="{3B8285EF-2233-435A-BA46-0200B18AB7E3}" destId="{FC42AD82-C0C3-4FEB-AD27-793C91C1AB4B}" srcOrd="0" destOrd="0" parTransId="{37FB27E7-8AD0-41DA-9316-3838D442E22C}" sibTransId="{0B0E9BE4-B5ED-4EB5-AD6F-E3A1946DB22D}"/>
    <dgm:cxn modelId="{FEB3F7A2-0A49-4D31-ABFF-DB9B3A3FFDE6}" type="presOf" srcId="{CF556FA3-2112-44A9-B888-96B9C3820554}" destId="{26FB8A82-BD26-4664-B92B-814E553582DC}" srcOrd="0" destOrd="0" presId="urn:microsoft.com/office/officeart/2005/8/layout/chevron2"/>
    <dgm:cxn modelId="{7D9B1C7A-81E2-4C08-B5F9-B0F7E2A3FFF5}" type="presOf" srcId="{FC42AD82-C0C3-4FEB-AD27-793C91C1AB4B}" destId="{2DCB25F3-998E-4919-B6F8-80C7397B39E2}" srcOrd="0" destOrd="0" presId="urn:microsoft.com/office/officeart/2005/8/layout/chevron2"/>
    <dgm:cxn modelId="{28B8E7AD-D199-4E66-819F-D140627B0395}" srcId="{CE708949-AC77-421F-B2F7-68E5F2EF977D}" destId="{5786F524-3EA1-4D5B-BEF0-AA701D0097C0}" srcOrd="0" destOrd="0" parTransId="{605C7319-DC2D-4A03-B116-DF32EE380271}" sibTransId="{CFAA4FE1-5DA8-4A9D-AD5F-B1576725DE56}"/>
    <dgm:cxn modelId="{EB2E1CAD-D0FF-48EF-9E87-3725A9190D04}" srcId="{37021D72-FA16-4116-B6D2-DC9D3552A89F}" destId="{CE708949-AC77-421F-B2F7-68E5F2EF977D}" srcOrd="3" destOrd="0" parTransId="{76448C3C-A698-4ADE-BB48-90C120F116F7}" sibTransId="{C953E6D5-AD9F-40AB-8C64-F1F4A8F49DE8}"/>
    <dgm:cxn modelId="{D38C5677-3CB9-4E35-BB8E-2AF3F68CABBF}" srcId="{B7974AC9-EB04-42C0-A323-67C46121EE19}" destId="{9790F8DF-1836-47A2-A22F-6F665306B19B}" srcOrd="0" destOrd="0" parTransId="{C71EEB45-09F5-4DD8-8A9B-24776EA48048}" sibTransId="{3E315489-C9D0-4E12-9531-B2B8AA981FD5}"/>
    <dgm:cxn modelId="{FC8C82AD-DC02-43E8-978E-4A9A0F49081E}" type="presOf" srcId="{CE708949-AC77-421F-B2F7-68E5F2EF977D}" destId="{7B3E8BCF-8CA6-4874-89C9-AB9C47D907E8}" srcOrd="0" destOrd="0" presId="urn:microsoft.com/office/officeart/2005/8/layout/chevron2"/>
    <dgm:cxn modelId="{8BB4D349-2A84-4A02-91C5-712E75485DB9}" srcId="{37021D72-FA16-4116-B6D2-DC9D3552A89F}" destId="{3B8285EF-2233-435A-BA46-0200B18AB7E3}" srcOrd="4" destOrd="0" parTransId="{569E83C3-875D-4299-AB30-C4AA07E193FE}" sibTransId="{F95AC2BA-BC09-4C8B-B73A-0B9C4D550A76}"/>
    <dgm:cxn modelId="{B48EF939-0F3D-45EB-9454-EBA7205A4425}" type="presOf" srcId="{C1A05497-0120-4DA5-B1E2-E9A7039193D6}" destId="{7C023BDF-CA1A-4334-B7F7-1C4A34C5F0B4}" srcOrd="0" destOrd="0" presId="urn:microsoft.com/office/officeart/2005/8/layout/chevron2"/>
    <dgm:cxn modelId="{24E01D78-200E-417B-A05D-10CD31FC9C11}" type="presOf" srcId="{757F1854-4330-45E3-8F40-5CCE9A1F9F4F}" destId="{DE9452F3-3D41-4921-8BF9-1BEE59E4D24B}" srcOrd="0" destOrd="0" presId="urn:microsoft.com/office/officeart/2005/8/layout/chevron2"/>
    <dgm:cxn modelId="{40126703-DB3E-4241-A42D-F1A0BD9FDA36}" type="presOf" srcId="{3B8285EF-2233-435A-BA46-0200B18AB7E3}" destId="{9C865042-F6D3-4CF0-A3C8-05BAFA8F1AA8}" srcOrd="0" destOrd="0" presId="urn:microsoft.com/office/officeart/2005/8/layout/chevron2"/>
    <dgm:cxn modelId="{09813734-7083-416C-A7B0-B8F3EE3236EF}" srcId="{37021D72-FA16-4116-B6D2-DC9D3552A89F}" destId="{757F1854-4330-45E3-8F40-5CCE9A1F9F4F}" srcOrd="1" destOrd="0" parTransId="{7CDB792D-4716-482E-95CA-F364F5949C2C}" sibTransId="{B55199F0-489D-402B-8B0F-7451358926FA}"/>
    <dgm:cxn modelId="{9CD5CF1C-E03C-4975-8D39-43AD7DADE3F7}" srcId="{CF556FA3-2112-44A9-B888-96B9C3820554}" destId="{23E01090-F233-45C5-8EF9-6FE56E3DDBFC}" srcOrd="0" destOrd="0" parTransId="{D05696FD-21CC-4A1C-BA36-CFF3A380392D}" sibTransId="{83614160-93C1-4BDB-BE0E-1F1CCE3A2206}"/>
    <dgm:cxn modelId="{CF63F7DD-44BD-417B-9D3E-7915A703919F}" srcId="{37021D72-FA16-4116-B6D2-DC9D3552A89F}" destId="{B7974AC9-EB04-42C0-A323-67C46121EE19}" srcOrd="0" destOrd="0" parTransId="{0ABCF382-89C5-47DA-BCCA-5367B5EBC2BF}" sibTransId="{09F55BC2-BA7D-40A6-8006-1FCDD4BF6E3A}"/>
    <dgm:cxn modelId="{442358E4-65FB-4B0B-A4D2-08A5CB105ECE}" type="presOf" srcId="{5786F524-3EA1-4D5B-BEF0-AA701D0097C0}" destId="{73AD15E9-A778-42B1-B82F-5F53DD6DDC75}" srcOrd="0" destOrd="0" presId="urn:microsoft.com/office/officeart/2005/8/layout/chevron2"/>
    <dgm:cxn modelId="{B1D87478-EDAF-42D4-A812-AF01C6EE8C27}" type="presParOf" srcId="{FC348818-EDD9-40AF-965E-2BC3F055BAA4}" destId="{661091DF-6C0E-4EE3-A07B-8BFE657B6E26}" srcOrd="0" destOrd="0" presId="urn:microsoft.com/office/officeart/2005/8/layout/chevron2"/>
    <dgm:cxn modelId="{7EA4EAB0-3DE0-4C73-A6B1-F8759E152FCB}" type="presParOf" srcId="{661091DF-6C0E-4EE3-A07B-8BFE657B6E26}" destId="{A10CFCAC-E514-4965-8F5A-19BEF1D6653B}" srcOrd="0" destOrd="0" presId="urn:microsoft.com/office/officeart/2005/8/layout/chevron2"/>
    <dgm:cxn modelId="{B00D1387-22F4-47F8-A8D1-933D7B70F4FB}" type="presParOf" srcId="{661091DF-6C0E-4EE3-A07B-8BFE657B6E26}" destId="{1523C774-CABA-48DE-AF90-F29D3B7E7CA5}" srcOrd="1" destOrd="0" presId="urn:microsoft.com/office/officeart/2005/8/layout/chevron2"/>
    <dgm:cxn modelId="{D2D40A62-C849-489C-8C47-0C92CD96590F}" type="presParOf" srcId="{FC348818-EDD9-40AF-965E-2BC3F055BAA4}" destId="{FCF97DE8-54CE-45D0-834D-95C155FFE442}" srcOrd="1" destOrd="0" presId="urn:microsoft.com/office/officeart/2005/8/layout/chevron2"/>
    <dgm:cxn modelId="{37B1AD98-D533-4ED5-A6C2-A3123D834D15}" type="presParOf" srcId="{FC348818-EDD9-40AF-965E-2BC3F055BAA4}" destId="{00B82823-C09B-449E-BF14-4865233F3044}" srcOrd="2" destOrd="0" presId="urn:microsoft.com/office/officeart/2005/8/layout/chevron2"/>
    <dgm:cxn modelId="{9F5E7842-9D97-421F-AFBE-FB6A26E5DD52}" type="presParOf" srcId="{00B82823-C09B-449E-BF14-4865233F3044}" destId="{DE9452F3-3D41-4921-8BF9-1BEE59E4D24B}" srcOrd="0" destOrd="0" presId="urn:microsoft.com/office/officeart/2005/8/layout/chevron2"/>
    <dgm:cxn modelId="{CCE47450-19E4-4E0A-9F81-85B916436CD2}" type="presParOf" srcId="{00B82823-C09B-449E-BF14-4865233F3044}" destId="{A7154414-64FA-4893-85D3-4AAC0463627D}" srcOrd="1" destOrd="0" presId="urn:microsoft.com/office/officeart/2005/8/layout/chevron2"/>
    <dgm:cxn modelId="{66598BD0-F9D2-4414-B0B3-F58379173D4A}" type="presParOf" srcId="{FC348818-EDD9-40AF-965E-2BC3F055BAA4}" destId="{06775E8C-7C8E-43E8-A79D-2A97DBA9501B}" srcOrd="3" destOrd="0" presId="urn:microsoft.com/office/officeart/2005/8/layout/chevron2"/>
    <dgm:cxn modelId="{688A5121-4985-47F4-A53A-5F1BD1A14255}" type="presParOf" srcId="{FC348818-EDD9-40AF-965E-2BC3F055BAA4}" destId="{3FB60884-4086-4C24-BA3A-E98147C2963B}" srcOrd="4" destOrd="0" presId="urn:microsoft.com/office/officeart/2005/8/layout/chevron2"/>
    <dgm:cxn modelId="{D40F34FF-046E-4A44-AA40-F8CA11F068C3}" type="presParOf" srcId="{3FB60884-4086-4C24-BA3A-E98147C2963B}" destId="{0F3F1B23-AD69-41B5-875D-A9038E89265D}" srcOrd="0" destOrd="0" presId="urn:microsoft.com/office/officeart/2005/8/layout/chevron2"/>
    <dgm:cxn modelId="{57A88530-ED57-4E97-A69B-9AF20DC9FB94}" type="presParOf" srcId="{3FB60884-4086-4C24-BA3A-E98147C2963B}" destId="{7C023BDF-CA1A-4334-B7F7-1C4A34C5F0B4}" srcOrd="1" destOrd="0" presId="urn:microsoft.com/office/officeart/2005/8/layout/chevron2"/>
    <dgm:cxn modelId="{AF26C0C0-A747-434F-A545-F8738AE84D78}" type="presParOf" srcId="{FC348818-EDD9-40AF-965E-2BC3F055BAA4}" destId="{0374A101-D84A-4AD4-909C-3EC690546E8D}" srcOrd="5" destOrd="0" presId="urn:microsoft.com/office/officeart/2005/8/layout/chevron2"/>
    <dgm:cxn modelId="{B28A13E3-0491-478B-8DBF-38EBFAAD9DEE}" type="presParOf" srcId="{FC348818-EDD9-40AF-965E-2BC3F055BAA4}" destId="{7FF554E8-4A53-4C9F-A240-4A4626E0E27D}" srcOrd="6" destOrd="0" presId="urn:microsoft.com/office/officeart/2005/8/layout/chevron2"/>
    <dgm:cxn modelId="{6E0582AF-8C70-4A6D-A026-86C5524FFDD3}" type="presParOf" srcId="{7FF554E8-4A53-4C9F-A240-4A4626E0E27D}" destId="{7B3E8BCF-8CA6-4874-89C9-AB9C47D907E8}" srcOrd="0" destOrd="0" presId="urn:microsoft.com/office/officeart/2005/8/layout/chevron2"/>
    <dgm:cxn modelId="{D25493BB-C268-487C-84E3-7CB66CAECDDC}" type="presParOf" srcId="{7FF554E8-4A53-4C9F-A240-4A4626E0E27D}" destId="{73AD15E9-A778-42B1-B82F-5F53DD6DDC75}" srcOrd="1" destOrd="0" presId="urn:microsoft.com/office/officeart/2005/8/layout/chevron2"/>
    <dgm:cxn modelId="{753F0020-9C33-45F0-88A6-797FEB8C56E5}" type="presParOf" srcId="{FC348818-EDD9-40AF-965E-2BC3F055BAA4}" destId="{82998CB8-2A12-48AC-B478-06E953B873D6}" srcOrd="7" destOrd="0" presId="urn:microsoft.com/office/officeart/2005/8/layout/chevron2"/>
    <dgm:cxn modelId="{13950D02-C210-4976-9C74-AC4CB792FC6F}" type="presParOf" srcId="{FC348818-EDD9-40AF-965E-2BC3F055BAA4}" destId="{9943E290-CFB6-47C7-BB7B-9F6703ACB862}" srcOrd="8" destOrd="0" presId="urn:microsoft.com/office/officeart/2005/8/layout/chevron2"/>
    <dgm:cxn modelId="{699A7D34-F001-47D6-984C-AEFF1B7F32E5}" type="presParOf" srcId="{9943E290-CFB6-47C7-BB7B-9F6703ACB862}" destId="{9C865042-F6D3-4CF0-A3C8-05BAFA8F1AA8}" srcOrd="0" destOrd="0" presId="urn:microsoft.com/office/officeart/2005/8/layout/chevron2"/>
    <dgm:cxn modelId="{72CFCA4A-8720-4845-BE81-3B967A25FDF6}" type="presParOf" srcId="{9943E290-CFB6-47C7-BB7B-9F6703ACB862}" destId="{2DCB25F3-998E-4919-B6F8-80C7397B39E2}" srcOrd="1" destOrd="0" presId="urn:microsoft.com/office/officeart/2005/8/layout/chevron2"/>
    <dgm:cxn modelId="{4A455FEF-D16D-43B4-84BC-B2945BEE1A3E}" type="presParOf" srcId="{FC348818-EDD9-40AF-965E-2BC3F055BAA4}" destId="{4CF22B9E-8F70-4737-BC2F-239E27371317}" srcOrd="9" destOrd="0" presId="urn:microsoft.com/office/officeart/2005/8/layout/chevron2"/>
    <dgm:cxn modelId="{9D8E14DA-B082-443C-9A8E-A741D02A03A4}" type="presParOf" srcId="{FC348818-EDD9-40AF-965E-2BC3F055BAA4}" destId="{C2042C26-BA50-4402-A142-71EBDB81A1B3}" srcOrd="10" destOrd="0" presId="urn:microsoft.com/office/officeart/2005/8/layout/chevron2"/>
    <dgm:cxn modelId="{9E9F369B-9165-4D2A-80E7-BABD7A019427}" type="presParOf" srcId="{C2042C26-BA50-4402-A142-71EBDB81A1B3}" destId="{26FB8A82-BD26-4664-B92B-814E553582DC}" srcOrd="0" destOrd="0" presId="urn:microsoft.com/office/officeart/2005/8/layout/chevron2"/>
    <dgm:cxn modelId="{A8317698-E945-47D0-A84C-BB03686A1426}" type="presParOf" srcId="{C2042C26-BA50-4402-A142-71EBDB81A1B3}" destId="{77B00754-BB1C-4D6E-8AA1-22E3CF877DC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AFF0EC0-450D-4F06-AB56-704CC53B3218}" type="doc">
      <dgm:prSet loTypeId="urn:microsoft.com/office/officeart/2005/8/layout/pyramid2" loCatId="pyramid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5B5126B-4AF8-4598-B6F5-4FB072EEAEEE}">
      <dgm:prSet/>
      <dgm:spPr/>
      <dgm:t>
        <a:bodyPr/>
        <a:lstStyle/>
        <a:p>
          <a:pPr rtl="0"/>
          <a:r>
            <a:rPr lang="en-US" dirty="0" smtClean="0"/>
            <a:t>Ensure everyone has access to assessments, screenings, and assistance with document collection. </a:t>
          </a:r>
          <a:endParaRPr lang="en-US" dirty="0"/>
        </a:p>
      </dgm:t>
    </dgm:pt>
    <dgm:pt modelId="{425EFB23-66CB-447A-B5B7-2F731EF88EAF}" type="parTrans" cxnId="{49BFC4AA-9130-4769-A571-1507E36E46E3}">
      <dgm:prSet/>
      <dgm:spPr/>
      <dgm:t>
        <a:bodyPr/>
        <a:lstStyle/>
        <a:p>
          <a:endParaRPr lang="en-US"/>
        </a:p>
      </dgm:t>
    </dgm:pt>
    <dgm:pt modelId="{10E9724D-2821-424F-B38C-BF204F821EC1}" type="sibTrans" cxnId="{49BFC4AA-9130-4769-A571-1507E36E46E3}">
      <dgm:prSet/>
      <dgm:spPr/>
      <dgm:t>
        <a:bodyPr/>
        <a:lstStyle/>
        <a:p>
          <a:endParaRPr lang="en-US"/>
        </a:p>
      </dgm:t>
    </dgm:pt>
    <dgm:pt modelId="{28B29DF3-A2A2-4293-BAC4-ECD7C565C3DD}">
      <dgm:prSet/>
      <dgm:spPr/>
      <dgm:t>
        <a:bodyPr/>
        <a:lstStyle/>
        <a:p>
          <a:r>
            <a:rPr lang="en-US" dirty="0" smtClean="0"/>
            <a:t>Examining CES assessments, COVID screenings, and document collection through a racial equity lens </a:t>
          </a:r>
          <a:endParaRPr lang="en-US" dirty="0"/>
        </a:p>
      </dgm:t>
    </dgm:pt>
    <dgm:pt modelId="{172ECA19-A837-4F46-B4C5-E1CAFE7FCEE5}" type="parTrans" cxnId="{08A48860-6CC5-4366-A946-1519456C7276}">
      <dgm:prSet/>
      <dgm:spPr/>
      <dgm:t>
        <a:bodyPr/>
        <a:lstStyle/>
        <a:p>
          <a:endParaRPr lang="en-US"/>
        </a:p>
      </dgm:t>
    </dgm:pt>
    <dgm:pt modelId="{FE10228E-B632-45AA-98A0-0DF7B3F570D1}" type="sibTrans" cxnId="{08A48860-6CC5-4366-A946-1519456C7276}">
      <dgm:prSet/>
      <dgm:spPr/>
      <dgm:t>
        <a:bodyPr/>
        <a:lstStyle/>
        <a:p>
          <a:endParaRPr lang="en-US"/>
        </a:p>
      </dgm:t>
    </dgm:pt>
    <dgm:pt modelId="{675D3206-903F-4040-AC3C-9AB9B63E9B1C}" type="pres">
      <dgm:prSet presAssocID="{DAFF0EC0-450D-4F06-AB56-704CC53B321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47ECEFF-20B6-4C3E-97A7-07B0E4D34029}" type="pres">
      <dgm:prSet presAssocID="{DAFF0EC0-450D-4F06-AB56-704CC53B3218}" presName="pyramid" presStyleLbl="node1" presStyleIdx="0" presStyleCnt="1"/>
      <dgm:spPr>
        <a:prstGeom prst="rect">
          <a:avLst/>
        </a:prstGeom>
      </dgm:spPr>
    </dgm:pt>
    <dgm:pt modelId="{0B7D16F3-928F-42F8-AEE7-2CBC95443A9E}" type="pres">
      <dgm:prSet presAssocID="{DAFF0EC0-450D-4F06-AB56-704CC53B3218}" presName="theList" presStyleCnt="0"/>
      <dgm:spPr/>
    </dgm:pt>
    <dgm:pt modelId="{FC844675-B02A-4994-A11A-01779247B6B3}" type="pres">
      <dgm:prSet presAssocID="{28B29DF3-A2A2-4293-BAC4-ECD7C565C3DD}" presName="aNode" presStyleLbl="fgAcc1" presStyleIdx="0" presStyleCnt="2" custLinFactY="21600" custLinFactNeighborX="-4799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5F043-22A1-41C9-86D1-796C64AE8BB1}" type="pres">
      <dgm:prSet presAssocID="{28B29DF3-A2A2-4293-BAC4-ECD7C565C3DD}" presName="aSpace" presStyleCnt="0"/>
      <dgm:spPr/>
    </dgm:pt>
    <dgm:pt modelId="{C64BB799-B75D-4B7C-B1D9-EB5D9AF05949}" type="pres">
      <dgm:prSet presAssocID="{D5B5126B-4AF8-4598-B6F5-4FB072EEAEEE}" presName="aNode" presStyleLbl="fgAcc1" presStyleIdx="1" presStyleCnt="2" custLinFactY="17347" custLinFactNeighborX="-4835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FC5A0-A371-401A-96AE-2A8836292321}" type="pres">
      <dgm:prSet presAssocID="{D5B5126B-4AF8-4598-B6F5-4FB072EEAEEE}" presName="aSpace" presStyleCnt="0"/>
      <dgm:spPr/>
    </dgm:pt>
  </dgm:ptLst>
  <dgm:cxnLst>
    <dgm:cxn modelId="{49BFC4AA-9130-4769-A571-1507E36E46E3}" srcId="{DAFF0EC0-450D-4F06-AB56-704CC53B3218}" destId="{D5B5126B-4AF8-4598-B6F5-4FB072EEAEEE}" srcOrd="1" destOrd="0" parTransId="{425EFB23-66CB-447A-B5B7-2F731EF88EAF}" sibTransId="{10E9724D-2821-424F-B38C-BF204F821EC1}"/>
    <dgm:cxn modelId="{F710AA13-8886-40AD-A1E4-298C779A7C2C}" type="presOf" srcId="{D5B5126B-4AF8-4598-B6F5-4FB072EEAEEE}" destId="{C64BB799-B75D-4B7C-B1D9-EB5D9AF05949}" srcOrd="0" destOrd="0" presId="urn:microsoft.com/office/officeart/2005/8/layout/pyramid2"/>
    <dgm:cxn modelId="{402FA750-6F95-45B7-AB52-71DBE23492A2}" type="presOf" srcId="{28B29DF3-A2A2-4293-BAC4-ECD7C565C3DD}" destId="{FC844675-B02A-4994-A11A-01779247B6B3}" srcOrd="0" destOrd="0" presId="urn:microsoft.com/office/officeart/2005/8/layout/pyramid2"/>
    <dgm:cxn modelId="{08A48860-6CC5-4366-A946-1519456C7276}" srcId="{DAFF0EC0-450D-4F06-AB56-704CC53B3218}" destId="{28B29DF3-A2A2-4293-BAC4-ECD7C565C3DD}" srcOrd="0" destOrd="0" parTransId="{172ECA19-A837-4F46-B4C5-E1CAFE7FCEE5}" sibTransId="{FE10228E-B632-45AA-98A0-0DF7B3F570D1}"/>
    <dgm:cxn modelId="{9B376F51-4B8A-4FE1-9394-126899226171}" type="presOf" srcId="{DAFF0EC0-450D-4F06-AB56-704CC53B3218}" destId="{675D3206-903F-4040-AC3C-9AB9B63E9B1C}" srcOrd="0" destOrd="0" presId="urn:microsoft.com/office/officeart/2005/8/layout/pyramid2"/>
    <dgm:cxn modelId="{BD04BCC8-38CD-45E0-A35C-F8292051CF08}" type="presParOf" srcId="{675D3206-903F-4040-AC3C-9AB9B63E9B1C}" destId="{D47ECEFF-20B6-4C3E-97A7-07B0E4D34029}" srcOrd="0" destOrd="0" presId="urn:microsoft.com/office/officeart/2005/8/layout/pyramid2"/>
    <dgm:cxn modelId="{CB7C28D5-420A-4081-8C0F-B5A348D3AA91}" type="presParOf" srcId="{675D3206-903F-4040-AC3C-9AB9B63E9B1C}" destId="{0B7D16F3-928F-42F8-AEE7-2CBC95443A9E}" srcOrd="1" destOrd="0" presId="urn:microsoft.com/office/officeart/2005/8/layout/pyramid2"/>
    <dgm:cxn modelId="{0D5F071E-1EB2-4E6A-950A-FB716CAD4374}" type="presParOf" srcId="{0B7D16F3-928F-42F8-AEE7-2CBC95443A9E}" destId="{FC844675-B02A-4994-A11A-01779247B6B3}" srcOrd="0" destOrd="0" presId="urn:microsoft.com/office/officeart/2005/8/layout/pyramid2"/>
    <dgm:cxn modelId="{99F5262B-5FBB-43E1-9457-F09EE01C037B}" type="presParOf" srcId="{0B7D16F3-928F-42F8-AEE7-2CBC95443A9E}" destId="{D3A5F043-22A1-41C9-86D1-796C64AE8BB1}" srcOrd="1" destOrd="0" presId="urn:microsoft.com/office/officeart/2005/8/layout/pyramid2"/>
    <dgm:cxn modelId="{8B4007D6-F9D6-4302-85F2-F2B45E2A83CB}" type="presParOf" srcId="{0B7D16F3-928F-42F8-AEE7-2CBC95443A9E}" destId="{C64BB799-B75D-4B7C-B1D9-EB5D9AF05949}" srcOrd="2" destOrd="0" presId="urn:microsoft.com/office/officeart/2005/8/layout/pyramid2"/>
    <dgm:cxn modelId="{4B8EA333-1C00-4612-A509-0259DF69560F}" type="presParOf" srcId="{0B7D16F3-928F-42F8-AEE7-2CBC95443A9E}" destId="{A9BFC5A0-A371-401A-96AE-2A8836292321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EE6937C-15BC-4263-8986-7E2AC9BDE47D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9CFE04-A53B-4061-8FD5-9A68C548B2DD}">
      <dgm:prSet/>
      <dgm:spPr/>
      <dgm:t>
        <a:bodyPr/>
        <a:lstStyle/>
        <a:p>
          <a:pPr rtl="0"/>
          <a:r>
            <a:rPr lang="en-US" dirty="0" smtClean="0"/>
            <a:t>Youth and Young Adults</a:t>
          </a:r>
          <a:endParaRPr lang="en-US" dirty="0"/>
        </a:p>
      </dgm:t>
    </dgm:pt>
    <dgm:pt modelId="{15AD7C5F-C360-4843-B7C9-0136E75099AE}" type="parTrans" cxnId="{89F7FAE8-CB56-42D7-B240-FBC42F491DC2}">
      <dgm:prSet/>
      <dgm:spPr/>
      <dgm:t>
        <a:bodyPr/>
        <a:lstStyle/>
        <a:p>
          <a:endParaRPr lang="en-US"/>
        </a:p>
      </dgm:t>
    </dgm:pt>
    <dgm:pt modelId="{C7DC2938-8DA2-4B66-86AD-7B81D44A7729}" type="sibTrans" cxnId="{89F7FAE8-CB56-42D7-B240-FBC42F491DC2}">
      <dgm:prSet/>
      <dgm:spPr/>
      <dgm:t>
        <a:bodyPr/>
        <a:lstStyle/>
        <a:p>
          <a:endParaRPr lang="en-US"/>
        </a:p>
      </dgm:t>
    </dgm:pt>
    <dgm:pt modelId="{5EF351DB-268B-41F9-9DD9-8E2EB8ABC1E9}">
      <dgm:prSet/>
      <dgm:spPr/>
      <dgm:t>
        <a:bodyPr/>
        <a:lstStyle/>
        <a:p>
          <a:pPr rtl="0"/>
          <a:r>
            <a:rPr lang="en-US" dirty="0" smtClean="0"/>
            <a:t>Racial Equity</a:t>
          </a:r>
          <a:endParaRPr lang="en-US" dirty="0"/>
        </a:p>
      </dgm:t>
    </dgm:pt>
    <dgm:pt modelId="{0674775C-A706-4A2A-991F-E0BA516290AF}" type="parTrans" cxnId="{A21913C1-2F65-4861-94C3-5180A4C24555}">
      <dgm:prSet/>
      <dgm:spPr/>
      <dgm:t>
        <a:bodyPr/>
        <a:lstStyle/>
        <a:p>
          <a:endParaRPr lang="en-US"/>
        </a:p>
      </dgm:t>
    </dgm:pt>
    <dgm:pt modelId="{E74FCCF5-552A-4552-B106-1DA8712BC428}" type="sibTrans" cxnId="{A21913C1-2F65-4861-94C3-5180A4C24555}">
      <dgm:prSet/>
      <dgm:spPr/>
      <dgm:t>
        <a:bodyPr/>
        <a:lstStyle/>
        <a:p>
          <a:endParaRPr lang="en-US"/>
        </a:p>
      </dgm:t>
    </dgm:pt>
    <dgm:pt modelId="{624252F0-A0FB-4AB8-AE84-B0A4C1AC7253}">
      <dgm:prSet/>
      <dgm:spPr/>
      <dgm:t>
        <a:bodyPr/>
        <a:lstStyle/>
        <a:p>
          <a:pPr rtl="0"/>
          <a:r>
            <a:rPr lang="en-US" dirty="0" smtClean="0"/>
            <a:t>RRH</a:t>
          </a:r>
          <a:endParaRPr lang="en-US" dirty="0"/>
        </a:p>
      </dgm:t>
    </dgm:pt>
    <dgm:pt modelId="{86C92531-832D-4781-8D83-5F18CBC5357A}" type="parTrans" cxnId="{EA25E011-32B2-4790-9A2E-16A2DF421260}">
      <dgm:prSet/>
      <dgm:spPr/>
      <dgm:t>
        <a:bodyPr/>
        <a:lstStyle/>
        <a:p>
          <a:endParaRPr lang="en-US"/>
        </a:p>
      </dgm:t>
    </dgm:pt>
    <dgm:pt modelId="{C8EE43D8-F695-46A5-A083-282DAAEF18F4}" type="sibTrans" cxnId="{EA25E011-32B2-4790-9A2E-16A2DF421260}">
      <dgm:prSet/>
      <dgm:spPr/>
      <dgm:t>
        <a:bodyPr/>
        <a:lstStyle/>
        <a:p>
          <a:endParaRPr lang="en-US"/>
        </a:p>
      </dgm:t>
    </dgm:pt>
    <dgm:pt modelId="{4B0A4525-59C9-4324-B9AA-4BDD345B4BA6}">
      <dgm:prSet/>
      <dgm:spPr/>
      <dgm:t>
        <a:bodyPr/>
        <a:lstStyle/>
        <a:p>
          <a:pPr rtl="0"/>
          <a:r>
            <a:rPr lang="en-US" dirty="0" smtClean="0"/>
            <a:t>Rehousing infrastructure</a:t>
          </a:r>
          <a:endParaRPr lang="en-US" dirty="0"/>
        </a:p>
      </dgm:t>
    </dgm:pt>
    <dgm:pt modelId="{519CBA15-9233-4BAE-B99A-7FD87FDE80D3}" type="parTrans" cxnId="{4A834720-7ADE-4AC0-81C6-0F5592EE1BAF}">
      <dgm:prSet/>
      <dgm:spPr/>
      <dgm:t>
        <a:bodyPr/>
        <a:lstStyle/>
        <a:p>
          <a:endParaRPr lang="en-US"/>
        </a:p>
      </dgm:t>
    </dgm:pt>
    <dgm:pt modelId="{ED36EBC0-9FDF-4FBE-BC42-0F01CEAE7CE4}" type="sibTrans" cxnId="{4A834720-7ADE-4AC0-81C6-0F5592EE1BAF}">
      <dgm:prSet/>
      <dgm:spPr/>
      <dgm:t>
        <a:bodyPr/>
        <a:lstStyle/>
        <a:p>
          <a:endParaRPr lang="en-US"/>
        </a:p>
      </dgm:t>
    </dgm:pt>
    <dgm:pt modelId="{32319B2F-16EE-4279-BC56-2FA249285B7C}">
      <dgm:prSet/>
      <dgm:spPr/>
      <dgm:t>
        <a:bodyPr/>
        <a:lstStyle/>
        <a:p>
          <a:pPr rtl="0"/>
          <a:r>
            <a:rPr lang="en-US" dirty="0" smtClean="0"/>
            <a:t>Data Integration</a:t>
          </a:r>
          <a:endParaRPr lang="en-US" dirty="0"/>
        </a:p>
      </dgm:t>
    </dgm:pt>
    <dgm:pt modelId="{FBF9115E-4BE3-4473-80CF-C54F51983CEA}" type="parTrans" cxnId="{CED9FC1C-6C61-4218-8CCB-916923DC6386}">
      <dgm:prSet/>
      <dgm:spPr/>
      <dgm:t>
        <a:bodyPr/>
        <a:lstStyle/>
        <a:p>
          <a:endParaRPr lang="en-US"/>
        </a:p>
      </dgm:t>
    </dgm:pt>
    <dgm:pt modelId="{D48CB285-24A1-40A9-88A8-B5B82B2110BA}" type="sibTrans" cxnId="{CED9FC1C-6C61-4218-8CCB-916923DC6386}">
      <dgm:prSet/>
      <dgm:spPr/>
      <dgm:t>
        <a:bodyPr/>
        <a:lstStyle/>
        <a:p>
          <a:endParaRPr lang="en-US"/>
        </a:p>
      </dgm:t>
    </dgm:pt>
    <dgm:pt modelId="{6FF619CF-5596-4825-A98B-308324A47507}">
      <dgm:prSet/>
      <dgm:spPr/>
      <dgm:t>
        <a:bodyPr/>
        <a:lstStyle/>
        <a:p>
          <a:pPr rtl="0"/>
          <a:r>
            <a:rPr lang="en-US" dirty="0" smtClean="0"/>
            <a:t> YHDP implementation</a:t>
          </a:r>
          <a:endParaRPr lang="en-US" dirty="0"/>
        </a:p>
      </dgm:t>
    </dgm:pt>
    <dgm:pt modelId="{6F1288A5-7C11-46DE-BCAE-87FBB13B5EB9}" type="parTrans" cxnId="{492FCE6C-27C5-44D2-9347-3033DE057179}">
      <dgm:prSet/>
      <dgm:spPr/>
      <dgm:t>
        <a:bodyPr/>
        <a:lstStyle/>
        <a:p>
          <a:endParaRPr lang="en-US"/>
        </a:p>
      </dgm:t>
    </dgm:pt>
    <dgm:pt modelId="{B896D1BD-0963-4164-A444-40BACC697C91}" type="sibTrans" cxnId="{492FCE6C-27C5-44D2-9347-3033DE057179}">
      <dgm:prSet/>
      <dgm:spPr/>
      <dgm:t>
        <a:bodyPr/>
        <a:lstStyle/>
        <a:p>
          <a:endParaRPr lang="en-US"/>
        </a:p>
      </dgm:t>
    </dgm:pt>
    <dgm:pt modelId="{BAAD8585-CA9C-4B39-9DA2-AF09388FF55E}">
      <dgm:prSet/>
      <dgm:spPr/>
      <dgm:t>
        <a:bodyPr/>
        <a:lstStyle/>
        <a:p>
          <a:pPr rtl="0"/>
          <a:r>
            <a:rPr lang="en-US" smtClean="0"/>
            <a:t>Framework and implementation</a:t>
          </a:r>
          <a:endParaRPr lang="en-US"/>
        </a:p>
      </dgm:t>
    </dgm:pt>
    <dgm:pt modelId="{818994D4-C314-4AE5-8EDB-F71BD963B598}" type="parTrans" cxnId="{3F45E603-3C3B-46E0-9656-914C52086B4B}">
      <dgm:prSet/>
      <dgm:spPr/>
      <dgm:t>
        <a:bodyPr/>
        <a:lstStyle/>
        <a:p>
          <a:endParaRPr lang="en-US"/>
        </a:p>
      </dgm:t>
    </dgm:pt>
    <dgm:pt modelId="{3F60AA89-DF13-4487-A30E-2D70A19265AA}" type="sibTrans" cxnId="{3F45E603-3C3B-46E0-9656-914C52086B4B}">
      <dgm:prSet/>
      <dgm:spPr/>
      <dgm:t>
        <a:bodyPr/>
        <a:lstStyle/>
        <a:p>
          <a:endParaRPr lang="en-US"/>
        </a:p>
      </dgm:t>
    </dgm:pt>
    <dgm:pt modelId="{676A3024-A16A-49E2-9C82-932D15823AD4}">
      <dgm:prSet/>
      <dgm:spPr/>
      <dgm:t>
        <a:bodyPr/>
        <a:lstStyle/>
        <a:p>
          <a:pPr rtl="0"/>
          <a:r>
            <a:rPr lang="en-US" dirty="0" smtClean="0"/>
            <a:t>ESG CV-2 rehousing 425 households</a:t>
          </a:r>
          <a:endParaRPr lang="en-US" dirty="0"/>
        </a:p>
      </dgm:t>
    </dgm:pt>
    <dgm:pt modelId="{257E7CC2-9ECD-4BF0-A07A-AC8D8DA5AB79}" type="parTrans" cxnId="{9D66D1E2-AD78-46C3-824A-8AD96202F24A}">
      <dgm:prSet/>
      <dgm:spPr/>
      <dgm:t>
        <a:bodyPr/>
        <a:lstStyle/>
        <a:p>
          <a:endParaRPr lang="en-US"/>
        </a:p>
      </dgm:t>
    </dgm:pt>
    <dgm:pt modelId="{AB1464D8-76F4-4ACA-9022-B845D33E100E}" type="sibTrans" cxnId="{9D66D1E2-AD78-46C3-824A-8AD96202F24A}">
      <dgm:prSet/>
      <dgm:spPr/>
      <dgm:t>
        <a:bodyPr/>
        <a:lstStyle/>
        <a:p>
          <a:endParaRPr lang="en-US"/>
        </a:p>
      </dgm:t>
    </dgm:pt>
    <dgm:pt modelId="{7435C137-7884-4697-86F5-5266BC09097D}">
      <dgm:prSet/>
      <dgm:spPr/>
      <dgm:t>
        <a:bodyPr/>
        <a:lstStyle/>
        <a:p>
          <a:pPr rtl="0"/>
          <a:r>
            <a:rPr lang="en-US" dirty="0" smtClean="0"/>
            <a:t>Housing navigation and unit acquisition team</a:t>
          </a:r>
          <a:endParaRPr lang="en-US" dirty="0"/>
        </a:p>
      </dgm:t>
    </dgm:pt>
    <dgm:pt modelId="{07BC4049-C699-4520-B4B6-08D379871AA2}" type="parTrans" cxnId="{78C56BFE-5954-4CD7-937E-F94903C0F027}">
      <dgm:prSet/>
      <dgm:spPr/>
      <dgm:t>
        <a:bodyPr/>
        <a:lstStyle/>
        <a:p>
          <a:endParaRPr lang="en-US"/>
        </a:p>
      </dgm:t>
    </dgm:pt>
    <dgm:pt modelId="{874DBDF8-FFFC-4BF6-9EF5-9D3A11329829}" type="sibTrans" cxnId="{78C56BFE-5954-4CD7-937E-F94903C0F027}">
      <dgm:prSet/>
      <dgm:spPr/>
      <dgm:t>
        <a:bodyPr/>
        <a:lstStyle/>
        <a:p>
          <a:endParaRPr lang="en-US"/>
        </a:p>
      </dgm:t>
    </dgm:pt>
    <dgm:pt modelId="{FF1C54E8-015A-4453-91E0-B064E2D77929}">
      <dgm:prSet/>
      <dgm:spPr/>
      <dgm:t>
        <a:bodyPr/>
        <a:lstStyle/>
        <a:p>
          <a:pPr rtl="0"/>
          <a:r>
            <a:rPr lang="en-US" dirty="0" smtClean="0"/>
            <a:t>HOMES/VA data</a:t>
          </a:r>
          <a:endParaRPr lang="en-US" dirty="0"/>
        </a:p>
      </dgm:t>
    </dgm:pt>
    <dgm:pt modelId="{F09ECFFC-5558-4FC8-892C-48121EA36839}" type="parTrans" cxnId="{292F62EF-C130-45C4-8E82-B6DACFC50B05}">
      <dgm:prSet/>
      <dgm:spPr/>
      <dgm:t>
        <a:bodyPr/>
        <a:lstStyle/>
        <a:p>
          <a:endParaRPr lang="en-US"/>
        </a:p>
      </dgm:t>
    </dgm:pt>
    <dgm:pt modelId="{FB8C29D7-93D3-4E41-B378-4AE3C50D9CA0}" type="sibTrans" cxnId="{292F62EF-C130-45C4-8E82-B6DACFC50B05}">
      <dgm:prSet/>
      <dgm:spPr/>
      <dgm:t>
        <a:bodyPr/>
        <a:lstStyle/>
        <a:p>
          <a:endParaRPr lang="en-US"/>
        </a:p>
      </dgm:t>
    </dgm:pt>
    <dgm:pt modelId="{11E4844D-8A1C-4CC9-BE7B-DD42E8301CE4}" type="pres">
      <dgm:prSet presAssocID="{4EE6937C-15BC-4263-8986-7E2AC9BDE47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F6D3B2D-91A4-4EC5-B2B4-BAF7E9D8C011}" type="pres">
      <dgm:prSet presAssocID="{EC9CFE04-A53B-4061-8FD5-9A68C548B2DD}" presName="composite" presStyleCnt="0"/>
      <dgm:spPr/>
    </dgm:pt>
    <dgm:pt modelId="{54903333-DCCB-4CAC-977F-A06E7D8ED39B}" type="pres">
      <dgm:prSet presAssocID="{EC9CFE04-A53B-4061-8FD5-9A68C548B2DD}" presName="FirstChild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81FBD-AD31-4302-9836-0F2DF083D45D}" type="pres">
      <dgm:prSet presAssocID="{EC9CFE04-A53B-4061-8FD5-9A68C548B2DD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DF0B0-4329-4C6B-B6C6-40E134A45766}" type="pres">
      <dgm:prSet presAssocID="{EC9CFE04-A53B-4061-8FD5-9A68C548B2DD}" presName="Accent" presStyleLbl="parChTrans1D1" presStyleIdx="0" presStyleCnt="5"/>
      <dgm:spPr/>
    </dgm:pt>
    <dgm:pt modelId="{3C1C7D25-F071-4227-8E21-7520D9A47135}" type="pres">
      <dgm:prSet presAssocID="{C7DC2938-8DA2-4B66-86AD-7B81D44A7729}" presName="sibTrans" presStyleCnt="0"/>
      <dgm:spPr/>
    </dgm:pt>
    <dgm:pt modelId="{D56BA3CA-C707-4EE8-9825-8416A7F12D1B}" type="pres">
      <dgm:prSet presAssocID="{5EF351DB-268B-41F9-9DD9-8E2EB8ABC1E9}" presName="composite" presStyleCnt="0"/>
      <dgm:spPr/>
    </dgm:pt>
    <dgm:pt modelId="{7251A5B3-3B73-4469-A6C5-E144CDD7C5F8}" type="pres">
      <dgm:prSet presAssocID="{5EF351DB-268B-41F9-9DD9-8E2EB8ABC1E9}" presName="FirstChild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41A36-B275-4C4D-8196-CE427D634480}" type="pres">
      <dgm:prSet presAssocID="{5EF351DB-268B-41F9-9DD9-8E2EB8ABC1E9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7C846-7B80-4A85-A461-E61734C30822}" type="pres">
      <dgm:prSet presAssocID="{5EF351DB-268B-41F9-9DD9-8E2EB8ABC1E9}" presName="Accent" presStyleLbl="parChTrans1D1" presStyleIdx="1" presStyleCnt="5"/>
      <dgm:spPr/>
    </dgm:pt>
    <dgm:pt modelId="{42973CDF-B201-4547-8A3B-CD5F99291B7E}" type="pres">
      <dgm:prSet presAssocID="{E74FCCF5-552A-4552-B106-1DA8712BC428}" presName="sibTrans" presStyleCnt="0"/>
      <dgm:spPr/>
    </dgm:pt>
    <dgm:pt modelId="{7EB7582F-E2DA-4E0B-983B-0A71472020DA}" type="pres">
      <dgm:prSet presAssocID="{624252F0-A0FB-4AB8-AE84-B0A4C1AC7253}" presName="composite" presStyleCnt="0"/>
      <dgm:spPr/>
    </dgm:pt>
    <dgm:pt modelId="{6E217170-2EDA-4070-8B76-FCCD0B75D899}" type="pres">
      <dgm:prSet presAssocID="{624252F0-A0FB-4AB8-AE84-B0A4C1AC7253}" presName="FirstChild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241EE-A311-46BA-86D6-525E651823A0}" type="pres">
      <dgm:prSet presAssocID="{624252F0-A0FB-4AB8-AE84-B0A4C1AC7253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03CAB-5B4D-44EA-A9A7-7648ED82937F}" type="pres">
      <dgm:prSet presAssocID="{624252F0-A0FB-4AB8-AE84-B0A4C1AC7253}" presName="Accent" presStyleLbl="parChTrans1D1" presStyleIdx="2" presStyleCnt="5"/>
      <dgm:spPr/>
    </dgm:pt>
    <dgm:pt modelId="{037D197C-74E8-4E02-8260-EB98E3604B9C}" type="pres">
      <dgm:prSet presAssocID="{C8EE43D8-F695-46A5-A083-282DAAEF18F4}" presName="sibTrans" presStyleCnt="0"/>
      <dgm:spPr/>
    </dgm:pt>
    <dgm:pt modelId="{423177BC-0186-49DE-BFC6-10174AA2A3D4}" type="pres">
      <dgm:prSet presAssocID="{4B0A4525-59C9-4324-B9AA-4BDD345B4BA6}" presName="composite" presStyleCnt="0"/>
      <dgm:spPr/>
    </dgm:pt>
    <dgm:pt modelId="{51A1CF6C-005E-49F2-B2DD-BAE5F612DAB1}" type="pres">
      <dgm:prSet presAssocID="{4B0A4525-59C9-4324-B9AA-4BDD345B4BA6}" presName="FirstChild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73C7D-C0C8-4AFA-933D-9CE7B65ABC3B}" type="pres">
      <dgm:prSet presAssocID="{4B0A4525-59C9-4324-B9AA-4BDD345B4BA6}" presName="Parent" presStyleLbl="alignNode1" presStyleIdx="3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F0FE4-6DA8-4E31-B6A2-E845685FC574}" type="pres">
      <dgm:prSet presAssocID="{4B0A4525-59C9-4324-B9AA-4BDD345B4BA6}" presName="Accent" presStyleLbl="parChTrans1D1" presStyleIdx="3" presStyleCnt="5"/>
      <dgm:spPr/>
    </dgm:pt>
    <dgm:pt modelId="{CDE47AD5-7B92-48C3-ACAD-E38EF52E87C3}" type="pres">
      <dgm:prSet presAssocID="{ED36EBC0-9FDF-4FBE-BC42-0F01CEAE7CE4}" presName="sibTrans" presStyleCnt="0"/>
      <dgm:spPr/>
    </dgm:pt>
    <dgm:pt modelId="{7D997618-B1F4-44DA-A9F8-428107D55ECB}" type="pres">
      <dgm:prSet presAssocID="{32319B2F-16EE-4279-BC56-2FA249285B7C}" presName="composite" presStyleCnt="0"/>
      <dgm:spPr/>
    </dgm:pt>
    <dgm:pt modelId="{4BEADE02-8663-4423-97F1-9535FE2827D6}" type="pres">
      <dgm:prSet presAssocID="{32319B2F-16EE-4279-BC56-2FA249285B7C}" presName="FirstChild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47AA5-A310-43E9-B837-9FD5F68D4248}" type="pres">
      <dgm:prSet presAssocID="{32319B2F-16EE-4279-BC56-2FA249285B7C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86331-B9BE-4D20-BBEB-8526111144AA}" type="pres">
      <dgm:prSet presAssocID="{32319B2F-16EE-4279-BC56-2FA249285B7C}" presName="Accent" presStyleLbl="parChTrans1D1" presStyleIdx="4" presStyleCnt="5"/>
      <dgm:spPr/>
    </dgm:pt>
  </dgm:ptLst>
  <dgm:cxnLst>
    <dgm:cxn modelId="{187E3EB5-81F4-48BD-B9FB-18470401059C}" type="presOf" srcId="{7435C137-7884-4697-86F5-5266BC09097D}" destId="{51A1CF6C-005E-49F2-B2DD-BAE5F612DAB1}" srcOrd="0" destOrd="0" presId="urn:microsoft.com/office/officeart/2011/layout/TabList"/>
    <dgm:cxn modelId="{698596C6-ABFC-4158-BC01-CD7BA8794606}" type="presOf" srcId="{FF1C54E8-015A-4453-91E0-B064E2D77929}" destId="{4BEADE02-8663-4423-97F1-9535FE2827D6}" srcOrd="0" destOrd="0" presId="urn:microsoft.com/office/officeart/2011/layout/TabList"/>
    <dgm:cxn modelId="{89F7FAE8-CB56-42D7-B240-FBC42F491DC2}" srcId="{4EE6937C-15BC-4263-8986-7E2AC9BDE47D}" destId="{EC9CFE04-A53B-4061-8FD5-9A68C548B2DD}" srcOrd="0" destOrd="0" parTransId="{15AD7C5F-C360-4843-B7C9-0136E75099AE}" sibTransId="{C7DC2938-8DA2-4B66-86AD-7B81D44A7729}"/>
    <dgm:cxn modelId="{2D765AC9-B551-4F4E-BF27-1D5BEBA2B09E}" type="presOf" srcId="{4B0A4525-59C9-4324-B9AA-4BDD345B4BA6}" destId="{C2173C7D-C0C8-4AFA-933D-9CE7B65ABC3B}" srcOrd="0" destOrd="0" presId="urn:microsoft.com/office/officeart/2011/layout/TabList"/>
    <dgm:cxn modelId="{D3A23EF0-959E-486F-8B09-313AD7A85B7F}" type="presOf" srcId="{624252F0-A0FB-4AB8-AE84-B0A4C1AC7253}" destId="{5F7241EE-A311-46BA-86D6-525E651823A0}" srcOrd="0" destOrd="0" presId="urn:microsoft.com/office/officeart/2011/layout/TabList"/>
    <dgm:cxn modelId="{A5F340A8-5034-4E1B-ABD4-21B25BFD66B8}" type="presOf" srcId="{5EF351DB-268B-41F9-9DD9-8E2EB8ABC1E9}" destId="{53D41A36-B275-4C4D-8196-CE427D634480}" srcOrd="0" destOrd="0" presId="urn:microsoft.com/office/officeart/2011/layout/TabList"/>
    <dgm:cxn modelId="{292F62EF-C130-45C4-8E82-B6DACFC50B05}" srcId="{32319B2F-16EE-4279-BC56-2FA249285B7C}" destId="{FF1C54E8-015A-4453-91E0-B064E2D77929}" srcOrd="0" destOrd="0" parTransId="{F09ECFFC-5558-4FC8-892C-48121EA36839}" sibTransId="{FB8C29D7-93D3-4E41-B378-4AE3C50D9CA0}"/>
    <dgm:cxn modelId="{5B79D57D-B21B-4C6B-9A9C-35BB62177CBF}" type="presOf" srcId="{6FF619CF-5596-4825-A98B-308324A47507}" destId="{54903333-DCCB-4CAC-977F-A06E7D8ED39B}" srcOrd="0" destOrd="0" presId="urn:microsoft.com/office/officeart/2011/layout/TabList"/>
    <dgm:cxn modelId="{22D5EBE1-1D9E-4AC4-BF20-9936FF5C9A6C}" type="presOf" srcId="{676A3024-A16A-49E2-9C82-932D15823AD4}" destId="{6E217170-2EDA-4070-8B76-FCCD0B75D899}" srcOrd="0" destOrd="0" presId="urn:microsoft.com/office/officeart/2011/layout/TabList"/>
    <dgm:cxn modelId="{9D66D1E2-AD78-46C3-824A-8AD96202F24A}" srcId="{624252F0-A0FB-4AB8-AE84-B0A4C1AC7253}" destId="{676A3024-A16A-49E2-9C82-932D15823AD4}" srcOrd="0" destOrd="0" parTransId="{257E7CC2-9ECD-4BF0-A07A-AC8D8DA5AB79}" sibTransId="{AB1464D8-76F4-4ACA-9022-B845D33E100E}"/>
    <dgm:cxn modelId="{4A834720-7ADE-4AC0-81C6-0F5592EE1BAF}" srcId="{4EE6937C-15BC-4263-8986-7E2AC9BDE47D}" destId="{4B0A4525-59C9-4324-B9AA-4BDD345B4BA6}" srcOrd="3" destOrd="0" parTransId="{519CBA15-9233-4BAE-B99A-7FD87FDE80D3}" sibTransId="{ED36EBC0-9FDF-4FBE-BC42-0F01CEAE7CE4}"/>
    <dgm:cxn modelId="{57491999-393C-4E76-A5A7-FD396B5F8FBA}" type="presOf" srcId="{EC9CFE04-A53B-4061-8FD5-9A68C548B2DD}" destId="{E2981FBD-AD31-4302-9836-0F2DF083D45D}" srcOrd="0" destOrd="0" presId="urn:microsoft.com/office/officeart/2011/layout/TabList"/>
    <dgm:cxn modelId="{CED9FC1C-6C61-4218-8CCB-916923DC6386}" srcId="{4EE6937C-15BC-4263-8986-7E2AC9BDE47D}" destId="{32319B2F-16EE-4279-BC56-2FA249285B7C}" srcOrd="4" destOrd="0" parTransId="{FBF9115E-4BE3-4473-80CF-C54F51983CEA}" sibTransId="{D48CB285-24A1-40A9-88A8-B5B82B2110BA}"/>
    <dgm:cxn modelId="{A21913C1-2F65-4861-94C3-5180A4C24555}" srcId="{4EE6937C-15BC-4263-8986-7E2AC9BDE47D}" destId="{5EF351DB-268B-41F9-9DD9-8E2EB8ABC1E9}" srcOrd="1" destOrd="0" parTransId="{0674775C-A706-4A2A-991F-E0BA516290AF}" sibTransId="{E74FCCF5-552A-4552-B106-1DA8712BC428}"/>
    <dgm:cxn modelId="{EA25E011-32B2-4790-9A2E-16A2DF421260}" srcId="{4EE6937C-15BC-4263-8986-7E2AC9BDE47D}" destId="{624252F0-A0FB-4AB8-AE84-B0A4C1AC7253}" srcOrd="2" destOrd="0" parTransId="{86C92531-832D-4781-8D83-5F18CBC5357A}" sibTransId="{C8EE43D8-F695-46A5-A083-282DAAEF18F4}"/>
    <dgm:cxn modelId="{3F45E603-3C3B-46E0-9656-914C52086B4B}" srcId="{5EF351DB-268B-41F9-9DD9-8E2EB8ABC1E9}" destId="{BAAD8585-CA9C-4B39-9DA2-AF09388FF55E}" srcOrd="0" destOrd="0" parTransId="{818994D4-C314-4AE5-8EDB-F71BD963B598}" sibTransId="{3F60AA89-DF13-4487-A30E-2D70A19265AA}"/>
    <dgm:cxn modelId="{78C56BFE-5954-4CD7-937E-F94903C0F027}" srcId="{4B0A4525-59C9-4324-B9AA-4BDD345B4BA6}" destId="{7435C137-7884-4697-86F5-5266BC09097D}" srcOrd="0" destOrd="0" parTransId="{07BC4049-C699-4520-B4B6-08D379871AA2}" sibTransId="{874DBDF8-FFFC-4BF6-9EF5-9D3A11329829}"/>
    <dgm:cxn modelId="{17AEF440-A829-47E7-9BD4-5C77EAACA5D9}" type="presOf" srcId="{BAAD8585-CA9C-4B39-9DA2-AF09388FF55E}" destId="{7251A5B3-3B73-4469-A6C5-E144CDD7C5F8}" srcOrd="0" destOrd="0" presId="urn:microsoft.com/office/officeart/2011/layout/TabList"/>
    <dgm:cxn modelId="{492FCE6C-27C5-44D2-9347-3033DE057179}" srcId="{EC9CFE04-A53B-4061-8FD5-9A68C548B2DD}" destId="{6FF619CF-5596-4825-A98B-308324A47507}" srcOrd="0" destOrd="0" parTransId="{6F1288A5-7C11-46DE-BCAE-87FBB13B5EB9}" sibTransId="{B896D1BD-0963-4164-A444-40BACC697C91}"/>
    <dgm:cxn modelId="{F5361961-F2DC-4D1B-BD36-1D4AA030E0E2}" type="presOf" srcId="{4EE6937C-15BC-4263-8986-7E2AC9BDE47D}" destId="{11E4844D-8A1C-4CC9-BE7B-DD42E8301CE4}" srcOrd="0" destOrd="0" presId="urn:microsoft.com/office/officeart/2011/layout/TabList"/>
    <dgm:cxn modelId="{BF69B114-CAAF-4B31-A949-6430B262255E}" type="presOf" srcId="{32319B2F-16EE-4279-BC56-2FA249285B7C}" destId="{31547AA5-A310-43E9-B837-9FD5F68D4248}" srcOrd="0" destOrd="0" presId="urn:microsoft.com/office/officeart/2011/layout/TabList"/>
    <dgm:cxn modelId="{243073E6-9F08-46B1-9977-9DD66BB9BF01}" type="presParOf" srcId="{11E4844D-8A1C-4CC9-BE7B-DD42E8301CE4}" destId="{0F6D3B2D-91A4-4EC5-B2B4-BAF7E9D8C011}" srcOrd="0" destOrd="0" presId="urn:microsoft.com/office/officeart/2011/layout/TabList"/>
    <dgm:cxn modelId="{E123A91C-F49B-4B2A-B4EE-9571493BE37E}" type="presParOf" srcId="{0F6D3B2D-91A4-4EC5-B2B4-BAF7E9D8C011}" destId="{54903333-DCCB-4CAC-977F-A06E7D8ED39B}" srcOrd="0" destOrd="0" presId="urn:microsoft.com/office/officeart/2011/layout/TabList"/>
    <dgm:cxn modelId="{1BE1E7DC-C857-4C04-ACE0-DF7B26863DB5}" type="presParOf" srcId="{0F6D3B2D-91A4-4EC5-B2B4-BAF7E9D8C011}" destId="{E2981FBD-AD31-4302-9836-0F2DF083D45D}" srcOrd="1" destOrd="0" presId="urn:microsoft.com/office/officeart/2011/layout/TabList"/>
    <dgm:cxn modelId="{4C35A385-5D38-4B9A-9C48-FCF59700E0DA}" type="presParOf" srcId="{0F6D3B2D-91A4-4EC5-B2B4-BAF7E9D8C011}" destId="{314DF0B0-4329-4C6B-B6C6-40E134A45766}" srcOrd="2" destOrd="0" presId="urn:microsoft.com/office/officeart/2011/layout/TabList"/>
    <dgm:cxn modelId="{5336EB14-7A7C-4C98-9E39-4998DBF09C9C}" type="presParOf" srcId="{11E4844D-8A1C-4CC9-BE7B-DD42E8301CE4}" destId="{3C1C7D25-F071-4227-8E21-7520D9A47135}" srcOrd="1" destOrd="0" presId="urn:microsoft.com/office/officeart/2011/layout/TabList"/>
    <dgm:cxn modelId="{EA6B98CF-2BF9-4F05-B822-24A4390B3DC6}" type="presParOf" srcId="{11E4844D-8A1C-4CC9-BE7B-DD42E8301CE4}" destId="{D56BA3CA-C707-4EE8-9825-8416A7F12D1B}" srcOrd="2" destOrd="0" presId="urn:microsoft.com/office/officeart/2011/layout/TabList"/>
    <dgm:cxn modelId="{082A8A26-0148-4F52-82D7-B4877689286E}" type="presParOf" srcId="{D56BA3CA-C707-4EE8-9825-8416A7F12D1B}" destId="{7251A5B3-3B73-4469-A6C5-E144CDD7C5F8}" srcOrd="0" destOrd="0" presId="urn:microsoft.com/office/officeart/2011/layout/TabList"/>
    <dgm:cxn modelId="{B95C72E2-0845-4F71-9A19-802DD1B2E2B0}" type="presParOf" srcId="{D56BA3CA-C707-4EE8-9825-8416A7F12D1B}" destId="{53D41A36-B275-4C4D-8196-CE427D634480}" srcOrd="1" destOrd="0" presId="urn:microsoft.com/office/officeart/2011/layout/TabList"/>
    <dgm:cxn modelId="{27269044-4853-4261-B619-4486F069E320}" type="presParOf" srcId="{D56BA3CA-C707-4EE8-9825-8416A7F12D1B}" destId="{08B7C846-7B80-4A85-A461-E61734C30822}" srcOrd="2" destOrd="0" presId="urn:microsoft.com/office/officeart/2011/layout/TabList"/>
    <dgm:cxn modelId="{F904A7EC-0492-4FE8-9CDD-7B7679EB7888}" type="presParOf" srcId="{11E4844D-8A1C-4CC9-BE7B-DD42E8301CE4}" destId="{42973CDF-B201-4547-8A3B-CD5F99291B7E}" srcOrd="3" destOrd="0" presId="urn:microsoft.com/office/officeart/2011/layout/TabList"/>
    <dgm:cxn modelId="{89C8023C-97C9-49FF-8C80-2E5390CC9191}" type="presParOf" srcId="{11E4844D-8A1C-4CC9-BE7B-DD42E8301CE4}" destId="{7EB7582F-E2DA-4E0B-983B-0A71472020DA}" srcOrd="4" destOrd="0" presId="urn:microsoft.com/office/officeart/2011/layout/TabList"/>
    <dgm:cxn modelId="{C9929AF3-7081-4CA8-92E8-804420E22E14}" type="presParOf" srcId="{7EB7582F-E2DA-4E0B-983B-0A71472020DA}" destId="{6E217170-2EDA-4070-8B76-FCCD0B75D899}" srcOrd="0" destOrd="0" presId="urn:microsoft.com/office/officeart/2011/layout/TabList"/>
    <dgm:cxn modelId="{5DDCF83F-33C9-439C-936A-20EA32A2B8E4}" type="presParOf" srcId="{7EB7582F-E2DA-4E0B-983B-0A71472020DA}" destId="{5F7241EE-A311-46BA-86D6-525E651823A0}" srcOrd="1" destOrd="0" presId="urn:microsoft.com/office/officeart/2011/layout/TabList"/>
    <dgm:cxn modelId="{20A0EE67-4D39-458C-88D1-C7EC75B6E611}" type="presParOf" srcId="{7EB7582F-E2DA-4E0B-983B-0A71472020DA}" destId="{9E903CAB-5B4D-44EA-A9A7-7648ED82937F}" srcOrd="2" destOrd="0" presId="urn:microsoft.com/office/officeart/2011/layout/TabList"/>
    <dgm:cxn modelId="{946DAE5B-0EEC-4A94-92CD-D0C5F8702D5A}" type="presParOf" srcId="{11E4844D-8A1C-4CC9-BE7B-DD42E8301CE4}" destId="{037D197C-74E8-4E02-8260-EB98E3604B9C}" srcOrd="5" destOrd="0" presId="urn:microsoft.com/office/officeart/2011/layout/TabList"/>
    <dgm:cxn modelId="{6210F07C-410E-493B-90FF-BB1E355433F4}" type="presParOf" srcId="{11E4844D-8A1C-4CC9-BE7B-DD42E8301CE4}" destId="{423177BC-0186-49DE-BFC6-10174AA2A3D4}" srcOrd="6" destOrd="0" presId="urn:microsoft.com/office/officeart/2011/layout/TabList"/>
    <dgm:cxn modelId="{7CED9392-387A-4B02-A7FE-9D9A1FCBF8A3}" type="presParOf" srcId="{423177BC-0186-49DE-BFC6-10174AA2A3D4}" destId="{51A1CF6C-005E-49F2-B2DD-BAE5F612DAB1}" srcOrd="0" destOrd="0" presId="urn:microsoft.com/office/officeart/2011/layout/TabList"/>
    <dgm:cxn modelId="{761C265B-1D71-4379-9F09-B90138C539B1}" type="presParOf" srcId="{423177BC-0186-49DE-BFC6-10174AA2A3D4}" destId="{C2173C7D-C0C8-4AFA-933D-9CE7B65ABC3B}" srcOrd="1" destOrd="0" presId="urn:microsoft.com/office/officeart/2011/layout/TabList"/>
    <dgm:cxn modelId="{F15D42E5-6EFF-4E7E-88C2-517357D45696}" type="presParOf" srcId="{423177BC-0186-49DE-BFC6-10174AA2A3D4}" destId="{55AF0FE4-6DA8-4E31-B6A2-E845685FC574}" srcOrd="2" destOrd="0" presId="urn:microsoft.com/office/officeart/2011/layout/TabList"/>
    <dgm:cxn modelId="{59B7C71B-CAA7-4CAA-9BEB-8E9DAE66FD5B}" type="presParOf" srcId="{11E4844D-8A1C-4CC9-BE7B-DD42E8301CE4}" destId="{CDE47AD5-7B92-48C3-ACAD-E38EF52E87C3}" srcOrd="7" destOrd="0" presId="urn:microsoft.com/office/officeart/2011/layout/TabList"/>
    <dgm:cxn modelId="{A1F566D5-A9B2-4017-95AF-3155847E80EA}" type="presParOf" srcId="{11E4844D-8A1C-4CC9-BE7B-DD42E8301CE4}" destId="{7D997618-B1F4-44DA-A9F8-428107D55ECB}" srcOrd="8" destOrd="0" presId="urn:microsoft.com/office/officeart/2011/layout/TabList"/>
    <dgm:cxn modelId="{BD63D082-28C2-41D9-AF73-A05D387FFD5B}" type="presParOf" srcId="{7D997618-B1F4-44DA-A9F8-428107D55ECB}" destId="{4BEADE02-8663-4423-97F1-9535FE2827D6}" srcOrd="0" destOrd="0" presId="urn:microsoft.com/office/officeart/2011/layout/TabList"/>
    <dgm:cxn modelId="{9975067B-8197-49F4-81D1-BDE350C5ACBE}" type="presParOf" srcId="{7D997618-B1F4-44DA-A9F8-428107D55ECB}" destId="{31547AA5-A310-43E9-B837-9FD5F68D4248}" srcOrd="1" destOrd="0" presId="urn:microsoft.com/office/officeart/2011/layout/TabList"/>
    <dgm:cxn modelId="{497435E2-95EF-44B7-9252-B6DB729A8962}" type="presParOf" srcId="{7D997618-B1F4-44DA-A9F8-428107D55ECB}" destId="{B4C86331-B9BE-4D20-BBEB-8526111144AA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68726E-197D-4BB4-923E-C67B86EE650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AF6F3F-DFFE-411A-BCAB-190E43F39B26}">
      <dgm:prSet/>
      <dgm:spPr/>
      <dgm:t>
        <a:bodyPr/>
        <a:lstStyle/>
        <a:p>
          <a:pPr rtl="0"/>
          <a:r>
            <a:rPr lang="en-US" dirty="0" smtClean="0"/>
            <a:t>Winter Contingency CWC Q&amp;A Info Session Nov 17</a:t>
          </a:r>
          <a:endParaRPr lang="en-US" dirty="0"/>
        </a:p>
      </dgm:t>
    </dgm:pt>
    <dgm:pt modelId="{163D3F9F-8B61-4028-B0ED-33117A6C4261}" type="parTrans" cxnId="{E7079B7E-0269-4E76-A7B2-D0C81868EE0E}">
      <dgm:prSet/>
      <dgm:spPr/>
      <dgm:t>
        <a:bodyPr/>
        <a:lstStyle/>
        <a:p>
          <a:endParaRPr lang="en-US"/>
        </a:p>
      </dgm:t>
    </dgm:pt>
    <dgm:pt modelId="{F916CF0F-866F-48C9-BB77-C3A09C686FA6}" type="sibTrans" cxnId="{E7079B7E-0269-4E76-A7B2-D0C81868EE0E}">
      <dgm:prSet/>
      <dgm:spPr/>
      <dgm:t>
        <a:bodyPr/>
        <a:lstStyle/>
        <a:p>
          <a:endParaRPr lang="en-US"/>
        </a:p>
      </dgm:t>
    </dgm:pt>
    <dgm:pt modelId="{610258BF-DDD7-48F5-B223-C90E2CDEEF28}">
      <dgm:prSet/>
      <dgm:spPr/>
      <dgm:t>
        <a:bodyPr/>
        <a:lstStyle/>
        <a:p>
          <a:pPr rtl="0"/>
          <a:r>
            <a:rPr lang="en-US" dirty="0" smtClean="0"/>
            <a:t>Youth and Young Adult </a:t>
          </a:r>
          <a:r>
            <a:rPr lang="en-US" dirty="0" err="1" smtClean="0"/>
            <a:t>Homelessnes</a:t>
          </a:r>
          <a:r>
            <a:rPr lang="en-US" dirty="0" smtClean="0"/>
            <a:t> Panel Nov 19</a:t>
          </a:r>
          <a:endParaRPr lang="en-US" dirty="0"/>
        </a:p>
      </dgm:t>
    </dgm:pt>
    <dgm:pt modelId="{5B3BA2C2-2690-4F46-8F35-8735F7EA8AFF}" type="parTrans" cxnId="{F8CCB3C9-B44D-4BE0-9782-8DB39AB583CD}">
      <dgm:prSet/>
      <dgm:spPr/>
      <dgm:t>
        <a:bodyPr/>
        <a:lstStyle/>
        <a:p>
          <a:endParaRPr lang="en-US"/>
        </a:p>
      </dgm:t>
    </dgm:pt>
    <dgm:pt modelId="{BA362E00-5E87-4BCE-872F-BF445F9BBE47}" type="sibTrans" cxnId="{F8CCB3C9-B44D-4BE0-9782-8DB39AB583CD}">
      <dgm:prSet/>
      <dgm:spPr/>
      <dgm:t>
        <a:bodyPr/>
        <a:lstStyle/>
        <a:p>
          <a:endParaRPr lang="en-US"/>
        </a:p>
      </dgm:t>
    </dgm:pt>
    <dgm:pt modelId="{21CDD7E4-2BA6-4DE4-8F49-B13F243A3F78}">
      <dgm:prSet/>
      <dgm:spPr/>
      <dgm:t>
        <a:bodyPr/>
        <a:lstStyle/>
        <a:p>
          <a:pPr rtl="0"/>
          <a:r>
            <a:rPr lang="en-US" dirty="0" smtClean="0"/>
            <a:t>Homeless Persons Memorial Service Dec 21</a:t>
          </a:r>
          <a:endParaRPr lang="en-US" dirty="0"/>
        </a:p>
      </dgm:t>
    </dgm:pt>
    <dgm:pt modelId="{7B59883D-63BD-4497-9CB4-4686C678A738}" type="parTrans" cxnId="{ED9418A4-8594-42CD-9239-5F5EBC188BFF}">
      <dgm:prSet/>
      <dgm:spPr/>
      <dgm:t>
        <a:bodyPr/>
        <a:lstStyle/>
        <a:p>
          <a:endParaRPr lang="en-US"/>
        </a:p>
      </dgm:t>
    </dgm:pt>
    <dgm:pt modelId="{A6A95140-233B-462F-8C60-578A7B960AAD}" type="sibTrans" cxnId="{ED9418A4-8594-42CD-9239-5F5EBC188BFF}">
      <dgm:prSet/>
      <dgm:spPr/>
      <dgm:t>
        <a:bodyPr/>
        <a:lstStyle/>
        <a:p>
          <a:endParaRPr lang="en-US"/>
        </a:p>
      </dgm:t>
    </dgm:pt>
    <dgm:pt modelId="{01C40C8B-4E70-4B6A-9009-B9FD5C8B3774}">
      <dgm:prSet/>
      <dgm:spPr/>
      <dgm:t>
        <a:bodyPr/>
        <a:lstStyle/>
        <a:p>
          <a:pPr rtl="0"/>
          <a:r>
            <a:rPr lang="en-US" dirty="0" smtClean="0"/>
            <a:t>PIT Count Jan 20, 2021</a:t>
          </a:r>
          <a:endParaRPr lang="en-US" dirty="0"/>
        </a:p>
      </dgm:t>
    </dgm:pt>
    <dgm:pt modelId="{6138D9D4-4D9F-4EA3-B8A9-BF5363C6DFC5}" type="parTrans" cxnId="{EF16B58E-E081-4ED1-B1CC-73F39EFF4CF5}">
      <dgm:prSet/>
      <dgm:spPr/>
      <dgm:t>
        <a:bodyPr/>
        <a:lstStyle/>
        <a:p>
          <a:endParaRPr lang="en-US"/>
        </a:p>
      </dgm:t>
    </dgm:pt>
    <dgm:pt modelId="{F194B639-9A3F-47B2-88FA-D892689D3887}" type="sibTrans" cxnId="{EF16B58E-E081-4ED1-B1CC-73F39EFF4CF5}">
      <dgm:prSet/>
      <dgm:spPr/>
      <dgm:t>
        <a:bodyPr/>
        <a:lstStyle/>
        <a:p>
          <a:endParaRPr lang="en-US"/>
        </a:p>
      </dgm:t>
    </dgm:pt>
    <dgm:pt modelId="{DEB667E2-DE02-4371-8EA8-427C7EAE000C}" type="pres">
      <dgm:prSet presAssocID="{BD68726E-197D-4BB4-923E-C67B86EE65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9BF672-219D-4D9D-9DA4-4C8D5AC5A5CD}" type="pres">
      <dgm:prSet presAssocID="{BD68726E-197D-4BB4-923E-C67B86EE6500}" presName="arrow" presStyleLbl="bgShp" presStyleIdx="0" presStyleCnt="1"/>
      <dgm:spPr/>
    </dgm:pt>
    <dgm:pt modelId="{B40FEB0D-07AB-49B5-9059-01E259AD4780}" type="pres">
      <dgm:prSet presAssocID="{BD68726E-197D-4BB4-923E-C67B86EE6500}" presName="points" presStyleCnt="0"/>
      <dgm:spPr/>
    </dgm:pt>
    <dgm:pt modelId="{B74C8E4C-9AF2-492A-8F49-DF9794E057A0}" type="pres">
      <dgm:prSet presAssocID="{06AF6F3F-DFFE-411A-BCAB-190E43F39B26}" presName="compositeA" presStyleCnt="0"/>
      <dgm:spPr/>
    </dgm:pt>
    <dgm:pt modelId="{D4A30516-81EC-4C8C-BAA6-04D0C618E208}" type="pres">
      <dgm:prSet presAssocID="{06AF6F3F-DFFE-411A-BCAB-190E43F39B26}" presName="textA" presStyleLbl="revTx" presStyleIdx="0" presStyleCnt="4" custScaleX="129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6AE09-E63C-468C-9E9C-F17DFC13AADF}" type="pres">
      <dgm:prSet presAssocID="{06AF6F3F-DFFE-411A-BCAB-190E43F39B26}" presName="circleA" presStyleLbl="node1" presStyleIdx="0" presStyleCnt="4"/>
      <dgm:spPr/>
    </dgm:pt>
    <dgm:pt modelId="{1DDA4CB8-DCD4-4818-A09B-E49243F0570D}" type="pres">
      <dgm:prSet presAssocID="{06AF6F3F-DFFE-411A-BCAB-190E43F39B26}" presName="spaceA" presStyleCnt="0"/>
      <dgm:spPr/>
    </dgm:pt>
    <dgm:pt modelId="{1BCEF127-0DE8-40AA-9D40-648161D2FEF6}" type="pres">
      <dgm:prSet presAssocID="{F916CF0F-866F-48C9-BB77-C3A09C686FA6}" presName="space" presStyleCnt="0"/>
      <dgm:spPr/>
    </dgm:pt>
    <dgm:pt modelId="{FC969153-F3B7-4A09-BEBB-61F7C151C05C}" type="pres">
      <dgm:prSet presAssocID="{610258BF-DDD7-48F5-B223-C90E2CDEEF28}" presName="compositeB" presStyleCnt="0"/>
      <dgm:spPr/>
    </dgm:pt>
    <dgm:pt modelId="{9799BBE0-92C7-442F-9BD8-421AC7EB6A5C}" type="pres">
      <dgm:prSet presAssocID="{610258BF-DDD7-48F5-B223-C90E2CDEEF28}" presName="textB" presStyleLbl="revTx" presStyleIdx="1" presStyleCnt="4" custScaleX="132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5F59C-3CE4-474D-8E0C-012CECEF7943}" type="pres">
      <dgm:prSet presAssocID="{610258BF-DDD7-48F5-B223-C90E2CDEEF28}" presName="circleB" presStyleLbl="node1" presStyleIdx="1" presStyleCnt="4"/>
      <dgm:spPr/>
    </dgm:pt>
    <dgm:pt modelId="{E354382E-2BAD-4472-AA77-E1853A20C928}" type="pres">
      <dgm:prSet presAssocID="{610258BF-DDD7-48F5-B223-C90E2CDEEF28}" presName="spaceB" presStyleCnt="0"/>
      <dgm:spPr/>
    </dgm:pt>
    <dgm:pt modelId="{1B87498C-FC81-4E53-B901-5177AE5AAFE4}" type="pres">
      <dgm:prSet presAssocID="{BA362E00-5E87-4BCE-872F-BF445F9BBE47}" presName="space" presStyleCnt="0"/>
      <dgm:spPr/>
    </dgm:pt>
    <dgm:pt modelId="{3B0DB983-F05A-43E7-9286-AEF1BC800A64}" type="pres">
      <dgm:prSet presAssocID="{21CDD7E4-2BA6-4DE4-8F49-B13F243A3F78}" presName="compositeA" presStyleCnt="0"/>
      <dgm:spPr/>
    </dgm:pt>
    <dgm:pt modelId="{40DFF9C0-745D-4BAF-9BE2-F4675E090B3A}" type="pres">
      <dgm:prSet presAssocID="{21CDD7E4-2BA6-4DE4-8F49-B13F243A3F78}" presName="textA" presStyleLbl="revTx" presStyleIdx="2" presStyleCnt="4" custScaleX="127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79F62-E028-4118-A2E2-21D3614F2B53}" type="pres">
      <dgm:prSet presAssocID="{21CDD7E4-2BA6-4DE4-8F49-B13F243A3F78}" presName="circleA" presStyleLbl="node1" presStyleIdx="2" presStyleCnt="4"/>
      <dgm:spPr/>
    </dgm:pt>
    <dgm:pt modelId="{5F471717-0112-453A-83AA-28ACDAEF3FC9}" type="pres">
      <dgm:prSet presAssocID="{21CDD7E4-2BA6-4DE4-8F49-B13F243A3F78}" presName="spaceA" presStyleCnt="0"/>
      <dgm:spPr/>
    </dgm:pt>
    <dgm:pt modelId="{3E6E2F9C-B407-48ED-86E7-AD88408CB28A}" type="pres">
      <dgm:prSet presAssocID="{A6A95140-233B-462F-8C60-578A7B960AAD}" presName="space" presStyleCnt="0"/>
      <dgm:spPr/>
    </dgm:pt>
    <dgm:pt modelId="{0280E8A8-DEB5-4F3B-ABBD-0C6EF8742CBD}" type="pres">
      <dgm:prSet presAssocID="{01C40C8B-4E70-4B6A-9009-B9FD5C8B3774}" presName="compositeB" presStyleCnt="0"/>
      <dgm:spPr/>
    </dgm:pt>
    <dgm:pt modelId="{F5A3E981-F942-4FC0-B584-1BF3F1B019E3}" type="pres">
      <dgm:prSet presAssocID="{01C40C8B-4E70-4B6A-9009-B9FD5C8B3774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09A81-9ED9-47F9-B1E4-929AACA9563E}" type="pres">
      <dgm:prSet presAssocID="{01C40C8B-4E70-4B6A-9009-B9FD5C8B3774}" presName="circleB" presStyleLbl="node1" presStyleIdx="3" presStyleCnt="4"/>
      <dgm:spPr/>
    </dgm:pt>
    <dgm:pt modelId="{094254E2-29C7-41DF-ABF0-CCC566645A6D}" type="pres">
      <dgm:prSet presAssocID="{01C40C8B-4E70-4B6A-9009-B9FD5C8B3774}" presName="spaceB" presStyleCnt="0"/>
      <dgm:spPr/>
    </dgm:pt>
  </dgm:ptLst>
  <dgm:cxnLst>
    <dgm:cxn modelId="{E7C7A12A-28F4-41AC-BB1E-8AE3D17CA86B}" type="presOf" srcId="{21CDD7E4-2BA6-4DE4-8F49-B13F243A3F78}" destId="{40DFF9C0-745D-4BAF-9BE2-F4675E090B3A}" srcOrd="0" destOrd="0" presId="urn:microsoft.com/office/officeart/2005/8/layout/hProcess11"/>
    <dgm:cxn modelId="{F8CCB3C9-B44D-4BE0-9782-8DB39AB583CD}" srcId="{BD68726E-197D-4BB4-923E-C67B86EE6500}" destId="{610258BF-DDD7-48F5-B223-C90E2CDEEF28}" srcOrd="1" destOrd="0" parTransId="{5B3BA2C2-2690-4F46-8F35-8735F7EA8AFF}" sibTransId="{BA362E00-5E87-4BCE-872F-BF445F9BBE47}"/>
    <dgm:cxn modelId="{C00ADBE0-6A57-4189-8303-E00FD092565E}" type="presOf" srcId="{610258BF-DDD7-48F5-B223-C90E2CDEEF28}" destId="{9799BBE0-92C7-442F-9BD8-421AC7EB6A5C}" srcOrd="0" destOrd="0" presId="urn:microsoft.com/office/officeart/2005/8/layout/hProcess11"/>
    <dgm:cxn modelId="{ED9418A4-8594-42CD-9239-5F5EBC188BFF}" srcId="{BD68726E-197D-4BB4-923E-C67B86EE6500}" destId="{21CDD7E4-2BA6-4DE4-8F49-B13F243A3F78}" srcOrd="2" destOrd="0" parTransId="{7B59883D-63BD-4497-9CB4-4686C678A738}" sibTransId="{A6A95140-233B-462F-8C60-578A7B960AAD}"/>
    <dgm:cxn modelId="{E7079B7E-0269-4E76-A7B2-D0C81868EE0E}" srcId="{BD68726E-197D-4BB4-923E-C67B86EE6500}" destId="{06AF6F3F-DFFE-411A-BCAB-190E43F39B26}" srcOrd="0" destOrd="0" parTransId="{163D3F9F-8B61-4028-B0ED-33117A6C4261}" sibTransId="{F916CF0F-866F-48C9-BB77-C3A09C686FA6}"/>
    <dgm:cxn modelId="{EF16B58E-E081-4ED1-B1CC-73F39EFF4CF5}" srcId="{BD68726E-197D-4BB4-923E-C67B86EE6500}" destId="{01C40C8B-4E70-4B6A-9009-B9FD5C8B3774}" srcOrd="3" destOrd="0" parTransId="{6138D9D4-4D9F-4EA3-B8A9-BF5363C6DFC5}" sibTransId="{F194B639-9A3F-47B2-88FA-D892689D3887}"/>
    <dgm:cxn modelId="{24E5D95A-DAA3-431E-B23C-795DF20199A4}" type="presOf" srcId="{BD68726E-197D-4BB4-923E-C67B86EE6500}" destId="{DEB667E2-DE02-4371-8EA8-427C7EAE000C}" srcOrd="0" destOrd="0" presId="urn:microsoft.com/office/officeart/2005/8/layout/hProcess11"/>
    <dgm:cxn modelId="{A69E9576-8D61-4F4D-BB83-79CB87440D4C}" type="presOf" srcId="{06AF6F3F-DFFE-411A-BCAB-190E43F39B26}" destId="{D4A30516-81EC-4C8C-BAA6-04D0C618E208}" srcOrd="0" destOrd="0" presId="urn:microsoft.com/office/officeart/2005/8/layout/hProcess11"/>
    <dgm:cxn modelId="{0DF3A30E-40D5-4A59-8074-B45A27CEDB2C}" type="presOf" srcId="{01C40C8B-4E70-4B6A-9009-B9FD5C8B3774}" destId="{F5A3E981-F942-4FC0-B584-1BF3F1B019E3}" srcOrd="0" destOrd="0" presId="urn:microsoft.com/office/officeart/2005/8/layout/hProcess11"/>
    <dgm:cxn modelId="{E1EC01BB-2E72-4EA6-A0AA-3EB52DD6E555}" type="presParOf" srcId="{DEB667E2-DE02-4371-8EA8-427C7EAE000C}" destId="{5A9BF672-219D-4D9D-9DA4-4C8D5AC5A5CD}" srcOrd="0" destOrd="0" presId="urn:microsoft.com/office/officeart/2005/8/layout/hProcess11"/>
    <dgm:cxn modelId="{2A0AB92B-AE20-445E-A18D-1441E129F441}" type="presParOf" srcId="{DEB667E2-DE02-4371-8EA8-427C7EAE000C}" destId="{B40FEB0D-07AB-49B5-9059-01E259AD4780}" srcOrd="1" destOrd="0" presId="urn:microsoft.com/office/officeart/2005/8/layout/hProcess11"/>
    <dgm:cxn modelId="{B782F4FF-043E-4CE2-AE93-4FD69485E0B9}" type="presParOf" srcId="{B40FEB0D-07AB-49B5-9059-01E259AD4780}" destId="{B74C8E4C-9AF2-492A-8F49-DF9794E057A0}" srcOrd="0" destOrd="0" presId="urn:microsoft.com/office/officeart/2005/8/layout/hProcess11"/>
    <dgm:cxn modelId="{75C6CDEF-CB00-466C-9B69-2E796B76FB2A}" type="presParOf" srcId="{B74C8E4C-9AF2-492A-8F49-DF9794E057A0}" destId="{D4A30516-81EC-4C8C-BAA6-04D0C618E208}" srcOrd="0" destOrd="0" presId="urn:microsoft.com/office/officeart/2005/8/layout/hProcess11"/>
    <dgm:cxn modelId="{10E10CBB-4B4F-446D-B2FB-86B9A129C854}" type="presParOf" srcId="{B74C8E4C-9AF2-492A-8F49-DF9794E057A0}" destId="{D576AE09-E63C-468C-9E9C-F17DFC13AADF}" srcOrd="1" destOrd="0" presId="urn:microsoft.com/office/officeart/2005/8/layout/hProcess11"/>
    <dgm:cxn modelId="{524E2169-1842-4359-8637-C0D50CD323CC}" type="presParOf" srcId="{B74C8E4C-9AF2-492A-8F49-DF9794E057A0}" destId="{1DDA4CB8-DCD4-4818-A09B-E49243F0570D}" srcOrd="2" destOrd="0" presId="urn:microsoft.com/office/officeart/2005/8/layout/hProcess11"/>
    <dgm:cxn modelId="{BFD154F0-6752-4E4D-B361-2D6156A7F9B4}" type="presParOf" srcId="{B40FEB0D-07AB-49B5-9059-01E259AD4780}" destId="{1BCEF127-0DE8-40AA-9D40-648161D2FEF6}" srcOrd="1" destOrd="0" presId="urn:microsoft.com/office/officeart/2005/8/layout/hProcess11"/>
    <dgm:cxn modelId="{09FF7849-E429-4B7C-8FD1-87666E7F59B8}" type="presParOf" srcId="{B40FEB0D-07AB-49B5-9059-01E259AD4780}" destId="{FC969153-F3B7-4A09-BEBB-61F7C151C05C}" srcOrd="2" destOrd="0" presId="urn:microsoft.com/office/officeart/2005/8/layout/hProcess11"/>
    <dgm:cxn modelId="{245F9FE5-2A07-492C-8F0E-74DC674CDCCB}" type="presParOf" srcId="{FC969153-F3B7-4A09-BEBB-61F7C151C05C}" destId="{9799BBE0-92C7-442F-9BD8-421AC7EB6A5C}" srcOrd="0" destOrd="0" presId="urn:microsoft.com/office/officeart/2005/8/layout/hProcess11"/>
    <dgm:cxn modelId="{56EF1522-17F7-4AFC-8AD2-3CA3A567C58E}" type="presParOf" srcId="{FC969153-F3B7-4A09-BEBB-61F7C151C05C}" destId="{F315F59C-3CE4-474D-8E0C-012CECEF7943}" srcOrd="1" destOrd="0" presId="urn:microsoft.com/office/officeart/2005/8/layout/hProcess11"/>
    <dgm:cxn modelId="{14FEFAC9-4905-423F-AF5D-DA759F1DA54E}" type="presParOf" srcId="{FC969153-F3B7-4A09-BEBB-61F7C151C05C}" destId="{E354382E-2BAD-4472-AA77-E1853A20C928}" srcOrd="2" destOrd="0" presId="urn:microsoft.com/office/officeart/2005/8/layout/hProcess11"/>
    <dgm:cxn modelId="{BE70737B-E63D-4312-89AB-B2DD35BCAD15}" type="presParOf" srcId="{B40FEB0D-07AB-49B5-9059-01E259AD4780}" destId="{1B87498C-FC81-4E53-B901-5177AE5AAFE4}" srcOrd="3" destOrd="0" presId="urn:microsoft.com/office/officeart/2005/8/layout/hProcess11"/>
    <dgm:cxn modelId="{C57343F7-C6D2-497B-81DF-120777310CD3}" type="presParOf" srcId="{B40FEB0D-07AB-49B5-9059-01E259AD4780}" destId="{3B0DB983-F05A-43E7-9286-AEF1BC800A64}" srcOrd="4" destOrd="0" presId="urn:microsoft.com/office/officeart/2005/8/layout/hProcess11"/>
    <dgm:cxn modelId="{CAA80945-7092-47EF-9E73-1DBD999A1C54}" type="presParOf" srcId="{3B0DB983-F05A-43E7-9286-AEF1BC800A64}" destId="{40DFF9C0-745D-4BAF-9BE2-F4675E090B3A}" srcOrd="0" destOrd="0" presId="urn:microsoft.com/office/officeart/2005/8/layout/hProcess11"/>
    <dgm:cxn modelId="{3C60A643-7026-4C2E-8F6F-7B85B0D9B5E0}" type="presParOf" srcId="{3B0DB983-F05A-43E7-9286-AEF1BC800A64}" destId="{BCA79F62-E028-4118-A2E2-21D3614F2B53}" srcOrd="1" destOrd="0" presId="urn:microsoft.com/office/officeart/2005/8/layout/hProcess11"/>
    <dgm:cxn modelId="{4ABB96D3-DCFE-4CDE-B7B8-BF248B43A7F4}" type="presParOf" srcId="{3B0DB983-F05A-43E7-9286-AEF1BC800A64}" destId="{5F471717-0112-453A-83AA-28ACDAEF3FC9}" srcOrd="2" destOrd="0" presId="urn:microsoft.com/office/officeart/2005/8/layout/hProcess11"/>
    <dgm:cxn modelId="{2C5A51B5-D586-4F9F-B24A-E9D3D440DD66}" type="presParOf" srcId="{B40FEB0D-07AB-49B5-9059-01E259AD4780}" destId="{3E6E2F9C-B407-48ED-86E7-AD88408CB28A}" srcOrd="5" destOrd="0" presId="urn:microsoft.com/office/officeart/2005/8/layout/hProcess11"/>
    <dgm:cxn modelId="{D7DBDEEA-B9AF-465E-8AF3-2AE125F8B9BE}" type="presParOf" srcId="{B40FEB0D-07AB-49B5-9059-01E259AD4780}" destId="{0280E8A8-DEB5-4F3B-ABBD-0C6EF8742CBD}" srcOrd="6" destOrd="0" presId="urn:microsoft.com/office/officeart/2005/8/layout/hProcess11"/>
    <dgm:cxn modelId="{FF693DE9-DADD-4F00-B9B6-683E42999505}" type="presParOf" srcId="{0280E8A8-DEB5-4F3B-ABBD-0C6EF8742CBD}" destId="{F5A3E981-F942-4FC0-B584-1BF3F1B019E3}" srcOrd="0" destOrd="0" presId="urn:microsoft.com/office/officeart/2005/8/layout/hProcess11"/>
    <dgm:cxn modelId="{E980FA97-FCA9-4BBC-973C-DD35C30836D5}" type="presParOf" srcId="{0280E8A8-DEB5-4F3B-ABBD-0C6EF8742CBD}" destId="{8DB09A81-9ED9-47F9-B1E4-929AACA9563E}" srcOrd="1" destOrd="0" presId="urn:microsoft.com/office/officeart/2005/8/layout/hProcess11"/>
    <dgm:cxn modelId="{634C03D9-DE8A-4195-BDF3-301C14CD35B9}" type="presParOf" srcId="{0280E8A8-DEB5-4F3B-ABBD-0C6EF8742CBD}" destId="{094254E2-29C7-41DF-ABF0-CCC566645A6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B930E7-1DB1-4DB5-82D2-0BE95B623879}" type="doc">
      <dgm:prSet loTypeId="urn:microsoft.com/office/officeart/2005/8/layout/hList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162FB9D-D52E-4DF9-BEE9-A1DAC5DD02CD}">
      <dgm:prSet/>
      <dgm:spPr/>
      <dgm:t>
        <a:bodyPr/>
        <a:lstStyle/>
        <a:p>
          <a:pPr rtl="0"/>
          <a:r>
            <a:rPr lang="en-US" smtClean="0"/>
            <a:t>Prevention/Diversion Project</a:t>
          </a:r>
          <a:endParaRPr lang="en-US"/>
        </a:p>
      </dgm:t>
    </dgm:pt>
    <dgm:pt modelId="{E9FBFB30-BC82-4780-84AC-54F09DF8703B}" type="parTrans" cxnId="{0A9FFFD9-0B15-412B-8FB1-782465DD452E}">
      <dgm:prSet/>
      <dgm:spPr/>
      <dgm:t>
        <a:bodyPr/>
        <a:lstStyle/>
        <a:p>
          <a:endParaRPr lang="en-US"/>
        </a:p>
      </dgm:t>
    </dgm:pt>
    <dgm:pt modelId="{30070518-DFAD-4B09-944F-522D64C8277D}" type="sibTrans" cxnId="{0A9FFFD9-0B15-412B-8FB1-782465DD452E}">
      <dgm:prSet/>
      <dgm:spPr/>
      <dgm:t>
        <a:bodyPr/>
        <a:lstStyle/>
        <a:p>
          <a:endParaRPr lang="en-US"/>
        </a:p>
      </dgm:t>
    </dgm:pt>
    <dgm:pt modelId="{9A63F49A-D6C6-4DAF-9ACD-8923A3D9CA67}">
      <dgm:prSet/>
      <dgm:spPr/>
      <dgm:t>
        <a:bodyPr/>
        <a:lstStyle/>
        <a:p>
          <a:pPr rtl="0"/>
          <a:r>
            <a:rPr lang="en-US" dirty="0" smtClean="0"/>
            <a:t>Develop a </a:t>
          </a:r>
          <a:r>
            <a:rPr lang="en-US" b="1" dirty="0" smtClean="0"/>
            <a:t>community-wide prevention and diversion strategy</a:t>
          </a:r>
          <a:r>
            <a:rPr lang="en-US" dirty="0" smtClean="0"/>
            <a:t>; </a:t>
          </a:r>
          <a:endParaRPr lang="en-US" dirty="0"/>
        </a:p>
      </dgm:t>
    </dgm:pt>
    <dgm:pt modelId="{4C3B564A-9209-494C-A1F6-24B91BC55466}" type="parTrans" cxnId="{9E47F312-0F09-42D7-B36D-6E960E01F863}">
      <dgm:prSet/>
      <dgm:spPr/>
      <dgm:t>
        <a:bodyPr/>
        <a:lstStyle/>
        <a:p>
          <a:endParaRPr lang="en-US"/>
        </a:p>
      </dgm:t>
    </dgm:pt>
    <dgm:pt modelId="{58391FCD-DD63-4C65-BEA5-82F98F3C91C2}" type="sibTrans" cxnId="{9E47F312-0F09-42D7-B36D-6E960E01F863}">
      <dgm:prSet/>
      <dgm:spPr/>
      <dgm:t>
        <a:bodyPr/>
        <a:lstStyle/>
        <a:p>
          <a:endParaRPr lang="en-US"/>
        </a:p>
      </dgm:t>
    </dgm:pt>
    <dgm:pt modelId="{E3C0B564-1887-4D43-BA5B-9FD3A69535F5}">
      <dgm:prSet/>
      <dgm:spPr/>
      <dgm:t>
        <a:bodyPr/>
        <a:lstStyle/>
        <a:p>
          <a:r>
            <a:rPr lang="en-US" smtClean="0"/>
            <a:t>Expansion of the </a:t>
          </a:r>
          <a:r>
            <a:rPr lang="en-US" b="1" smtClean="0"/>
            <a:t>prevention network</a:t>
          </a:r>
          <a:r>
            <a:rPr lang="en-US" smtClean="0"/>
            <a:t> beyond the current homeless response system; </a:t>
          </a:r>
          <a:endParaRPr lang="en-US"/>
        </a:p>
      </dgm:t>
    </dgm:pt>
    <dgm:pt modelId="{7B985A90-5218-4913-86A1-528339475F36}" type="parTrans" cxnId="{71D6B667-2138-4F25-82E7-78FFF5367CB1}">
      <dgm:prSet/>
      <dgm:spPr/>
      <dgm:t>
        <a:bodyPr/>
        <a:lstStyle/>
        <a:p>
          <a:endParaRPr lang="en-US"/>
        </a:p>
      </dgm:t>
    </dgm:pt>
    <dgm:pt modelId="{FD2CEAEF-886E-4C68-8E47-3BB184B451F8}" type="sibTrans" cxnId="{71D6B667-2138-4F25-82E7-78FFF5367CB1}">
      <dgm:prSet/>
      <dgm:spPr/>
      <dgm:t>
        <a:bodyPr/>
        <a:lstStyle/>
        <a:p>
          <a:endParaRPr lang="en-US"/>
        </a:p>
      </dgm:t>
    </dgm:pt>
    <dgm:pt modelId="{71FF5140-12B5-491A-A66B-C6FC8ED6073E}">
      <dgm:prSet/>
      <dgm:spPr/>
      <dgm:t>
        <a:bodyPr/>
        <a:lstStyle/>
        <a:p>
          <a:r>
            <a:rPr lang="en-US" smtClean="0"/>
            <a:t>Develop </a:t>
          </a:r>
          <a:r>
            <a:rPr lang="en-US" b="1" smtClean="0"/>
            <a:t>prevention and diversion training curriculum</a:t>
          </a:r>
          <a:r>
            <a:rPr lang="en-US" smtClean="0"/>
            <a:t> for continued learning across systems;  </a:t>
          </a:r>
          <a:endParaRPr lang="en-US"/>
        </a:p>
      </dgm:t>
    </dgm:pt>
    <dgm:pt modelId="{DB5DCDE2-0830-4D5C-BA5B-22DA946A76EB}" type="parTrans" cxnId="{31CE0D37-FFBA-4BA4-BED5-5A2DA1E7D7F3}">
      <dgm:prSet/>
      <dgm:spPr/>
      <dgm:t>
        <a:bodyPr/>
        <a:lstStyle/>
        <a:p>
          <a:endParaRPr lang="en-US"/>
        </a:p>
      </dgm:t>
    </dgm:pt>
    <dgm:pt modelId="{1A4911EB-AD82-468F-A0AC-F40315BDDDEB}" type="sibTrans" cxnId="{31CE0D37-FFBA-4BA4-BED5-5A2DA1E7D7F3}">
      <dgm:prSet/>
      <dgm:spPr/>
      <dgm:t>
        <a:bodyPr/>
        <a:lstStyle/>
        <a:p>
          <a:endParaRPr lang="en-US"/>
        </a:p>
      </dgm:t>
    </dgm:pt>
    <dgm:pt modelId="{CD1CB686-4D11-4560-85A7-12AD71BBF186}">
      <dgm:prSet/>
      <dgm:spPr/>
      <dgm:t>
        <a:bodyPr/>
        <a:lstStyle/>
        <a:p>
          <a:r>
            <a:rPr lang="en-US" smtClean="0"/>
            <a:t>Identify a </a:t>
          </a:r>
          <a:r>
            <a:rPr lang="en-US" b="1" smtClean="0"/>
            <a:t>clear public policy agenda</a:t>
          </a:r>
          <a:r>
            <a:rPr lang="en-US" smtClean="0"/>
            <a:t> around eviction prevention;  </a:t>
          </a:r>
          <a:endParaRPr lang="en-US"/>
        </a:p>
      </dgm:t>
    </dgm:pt>
    <dgm:pt modelId="{71ABE321-4610-496B-81A3-653E17EAA1A5}" type="parTrans" cxnId="{C02E2E5A-4F35-4853-97B7-45828911472E}">
      <dgm:prSet/>
      <dgm:spPr/>
      <dgm:t>
        <a:bodyPr/>
        <a:lstStyle/>
        <a:p>
          <a:endParaRPr lang="en-US"/>
        </a:p>
      </dgm:t>
    </dgm:pt>
    <dgm:pt modelId="{56748482-EA4F-410C-91C9-11E2908DFF09}" type="sibTrans" cxnId="{C02E2E5A-4F35-4853-97B7-45828911472E}">
      <dgm:prSet/>
      <dgm:spPr/>
      <dgm:t>
        <a:bodyPr/>
        <a:lstStyle/>
        <a:p>
          <a:endParaRPr lang="en-US"/>
        </a:p>
      </dgm:t>
    </dgm:pt>
    <dgm:pt modelId="{AC0A1A09-E060-4886-A8F4-F4FF7F9AF673}">
      <dgm:prSet/>
      <dgm:spPr/>
      <dgm:t>
        <a:bodyPr/>
        <a:lstStyle/>
        <a:p>
          <a:r>
            <a:rPr lang="en-US" smtClean="0"/>
            <a:t>Agreement on </a:t>
          </a:r>
          <a:r>
            <a:rPr lang="en-US" b="1" smtClean="0"/>
            <a:t>cross-system data sharing</a:t>
          </a:r>
          <a:r>
            <a:rPr lang="en-US" smtClean="0"/>
            <a:t> or exchanges; </a:t>
          </a:r>
          <a:endParaRPr lang="en-US"/>
        </a:p>
      </dgm:t>
    </dgm:pt>
    <dgm:pt modelId="{C92EFD67-E312-42F3-9C52-4C3BD3833FFB}" type="parTrans" cxnId="{71281B48-E021-44D7-B863-E59C2F19F6D7}">
      <dgm:prSet/>
      <dgm:spPr/>
      <dgm:t>
        <a:bodyPr/>
        <a:lstStyle/>
        <a:p>
          <a:endParaRPr lang="en-US"/>
        </a:p>
      </dgm:t>
    </dgm:pt>
    <dgm:pt modelId="{42FFFB90-9756-496D-8137-F41703FC64F9}" type="sibTrans" cxnId="{71281B48-E021-44D7-B863-E59C2F19F6D7}">
      <dgm:prSet/>
      <dgm:spPr/>
      <dgm:t>
        <a:bodyPr/>
        <a:lstStyle/>
        <a:p>
          <a:endParaRPr lang="en-US"/>
        </a:p>
      </dgm:t>
    </dgm:pt>
    <dgm:pt modelId="{3F79FB40-B198-41DF-BD96-AD1534E3637C}">
      <dgm:prSet/>
      <dgm:spPr/>
      <dgm:t>
        <a:bodyPr/>
        <a:lstStyle/>
        <a:p>
          <a:r>
            <a:rPr lang="en-US" b="1" dirty="0" smtClean="0"/>
            <a:t>Expansion of coordinated entry system </a:t>
          </a:r>
          <a:r>
            <a:rPr lang="en-US" dirty="0" smtClean="0"/>
            <a:t>to include prevention and diversion. </a:t>
          </a:r>
          <a:endParaRPr lang="en-US" dirty="0"/>
        </a:p>
      </dgm:t>
    </dgm:pt>
    <dgm:pt modelId="{89A2AB14-9C86-4E78-8EF7-D05A77F50F3D}" type="parTrans" cxnId="{5C94D6F1-545A-4A52-9456-3B8185C64911}">
      <dgm:prSet/>
      <dgm:spPr/>
      <dgm:t>
        <a:bodyPr/>
        <a:lstStyle/>
        <a:p>
          <a:endParaRPr lang="en-US"/>
        </a:p>
      </dgm:t>
    </dgm:pt>
    <dgm:pt modelId="{DACC3FAD-49E5-4644-90DA-80B1355F69D6}" type="sibTrans" cxnId="{5C94D6F1-545A-4A52-9456-3B8185C64911}">
      <dgm:prSet/>
      <dgm:spPr/>
      <dgm:t>
        <a:bodyPr/>
        <a:lstStyle/>
        <a:p>
          <a:endParaRPr lang="en-US"/>
        </a:p>
      </dgm:t>
    </dgm:pt>
    <dgm:pt modelId="{5B3D962C-DD3D-4161-A570-CD8786592A36}" type="pres">
      <dgm:prSet presAssocID="{B0B930E7-1DB1-4DB5-82D2-0BE95B6238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A925A0-22F0-491F-A937-4B8EAC9644D5}" type="pres">
      <dgm:prSet presAssocID="{2162FB9D-D52E-4DF9-BEE9-A1DAC5DD02CD}" presName="composite" presStyleCnt="0"/>
      <dgm:spPr/>
    </dgm:pt>
    <dgm:pt modelId="{CE49CA6E-6678-4357-BAF7-8D4A6262F720}" type="pres">
      <dgm:prSet presAssocID="{2162FB9D-D52E-4DF9-BEE9-A1DAC5DD02C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3BA7E-3FB5-4632-9F6B-D9CA6834BABB}" type="pres">
      <dgm:prSet presAssocID="{2162FB9D-D52E-4DF9-BEE9-A1DAC5DD02CD}" presName="desTx" presStyleLbl="alignAccFollowNode1" presStyleIdx="0" presStyleCnt="1" custLinFactNeighborX="4891" custLinFactNeighborY="-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CE0D37-FFBA-4BA4-BED5-5A2DA1E7D7F3}" srcId="{2162FB9D-D52E-4DF9-BEE9-A1DAC5DD02CD}" destId="{71FF5140-12B5-491A-A66B-C6FC8ED6073E}" srcOrd="2" destOrd="0" parTransId="{DB5DCDE2-0830-4D5C-BA5B-22DA946A76EB}" sibTransId="{1A4911EB-AD82-468F-A0AC-F40315BDDDEB}"/>
    <dgm:cxn modelId="{71281B48-E021-44D7-B863-E59C2F19F6D7}" srcId="{2162FB9D-D52E-4DF9-BEE9-A1DAC5DD02CD}" destId="{AC0A1A09-E060-4886-A8F4-F4FF7F9AF673}" srcOrd="4" destOrd="0" parTransId="{C92EFD67-E312-42F3-9C52-4C3BD3833FFB}" sibTransId="{42FFFB90-9756-496D-8137-F41703FC64F9}"/>
    <dgm:cxn modelId="{C02E2E5A-4F35-4853-97B7-45828911472E}" srcId="{2162FB9D-D52E-4DF9-BEE9-A1DAC5DD02CD}" destId="{CD1CB686-4D11-4560-85A7-12AD71BBF186}" srcOrd="3" destOrd="0" parTransId="{71ABE321-4610-496B-81A3-653E17EAA1A5}" sibTransId="{56748482-EA4F-410C-91C9-11E2908DFF09}"/>
    <dgm:cxn modelId="{98934D95-CD0C-4F94-A4C7-3321A11DC443}" type="presOf" srcId="{3F79FB40-B198-41DF-BD96-AD1534E3637C}" destId="{3A23BA7E-3FB5-4632-9F6B-D9CA6834BABB}" srcOrd="0" destOrd="5" presId="urn:microsoft.com/office/officeart/2005/8/layout/hList1"/>
    <dgm:cxn modelId="{E9DEB0FC-5299-40D0-886D-47802B0B6A6C}" type="presOf" srcId="{CD1CB686-4D11-4560-85A7-12AD71BBF186}" destId="{3A23BA7E-3FB5-4632-9F6B-D9CA6834BABB}" srcOrd="0" destOrd="3" presId="urn:microsoft.com/office/officeart/2005/8/layout/hList1"/>
    <dgm:cxn modelId="{5C94D6F1-545A-4A52-9456-3B8185C64911}" srcId="{2162FB9D-D52E-4DF9-BEE9-A1DAC5DD02CD}" destId="{3F79FB40-B198-41DF-BD96-AD1534E3637C}" srcOrd="5" destOrd="0" parTransId="{89A2AB14-9C86-4E78-8EF7-D05A77F50F3D}" sibTransId="{DACC3FAD-49E5-4644-90DA-80B1355F69D6}"/>
    <dgm:cxn modelId="{0A9FFFD9-0B15-412B-8FB1-782465DD452E}" srcId="{B0B930E7-1DB1-4DB5-82D2-0BE95B623879}" destId="{2162FB9D-D52E-4DF9-BEE9-A1DAC5DD02CD}" srcOrd="0" destOrd="0" parTransId="{E9FBFB30-BC82-4780-84AC-54F09DF8703B}" sibTransId="{30070518-DFAD-4B09-944F-522D64C8277D}"/>
    <dgm:cxn modelId="{C1E9F2EF-C423-421D-82B3-D0824E1380EF}" type="presOf" srcId="{2162FB9D-D52E-4DF9-BEE9-A1DAC5DD02CD}" destId="{CE49CA6E-6678-4357-BAF7-8D4A6262F720}" srcOrd="0" destOrd="0" presId="urn:microsoft.com/office/officeart/2005/8/layout/hList1"/>
    <dgm:cxn modelId="{71D6B667-2138-4F25-82E7-78FFF5367CB1}" srcId="{2162FB9D-D52E-4DF9-BEE9-A1DAC5DD02CD}" destId="{E3C0B564-1887-4D43-BA5B-9FD3A69535F5}" srcOrd="1" destOrd="0" parTransId="{7B985A90-5218-4913-86A1-528339475F36}" sibTransId="{FD2CEAEF-886E-4C68-8E47-3BB184B451F8}"/>
    <dgm:cxn modelId="{87C392F8-E1E2-4761-800D-6BE30B7FE4A3}" type="presOf" srcId="{E3C0B564-1887-4D43-BA5B-9FD3A69535F5}" destId="{3A23BA7E-3FB5-4632-9F6B-D9CA6834BABB}" srcOrd="0" destOrd="1" presId="urn:microsoft.com/office/officeart/2005/8/layout/hList1"/>
    <dgm:cxn modelId="{46C34A90-FDD2-43FA-95C5-1A4E967DC866}" type="presOf" srcId="{9A63F49A-D6C6-4DAF-9ACD-8923A3D9CA67}" destId="{3A23BA7E-3FB5-4632-9F6B-D9CA6834BABB}" srcOrd="0" destOrd="0" presId="urn:microsoft.com/office/officeart/2005/8/layout/hList1"/>
    <dgm:cxn modelId="{D24A197E-A913-44B8-8959-5A05104ED684}" type="presOf" srcId="{71FF5140-12B5-491A-A66B-C6FC8ED6073E}" destId="{3A23BA7E-3FB5-4632-9F6B-D9CA6834BABB}" srcOrd="0" destOrd="2" presId="urn:microsoft.com/office/officeart/2005/8/layout/hList1"/>
    <dgm:cxn modelId="{213FF227-171C-4EAE-9CCC-6D952A3EEEE1}" type="presOf" srcId="{AC0A1A09-E060-4886-A8F4-F4FF7F9AF673}" destId="{3A23BA7E-3FB5-4632-9F6B-D9CA6834BABB}" srcOrd="0" destOrd="4" presId="urn:microsoft.com/office/officeart/2005/8/layout/hList1"/>
    <dgm:cxn modelId="{9E47F312-0F09-42D7-B36D-6E960E01F863}" srcId="{2162FB9D-D52E-4DF9-BEE9-A1DAC5DD02CD}" destId="{9A63F49A-D6C6-4DAF-9ACD-8923A3D9CA67}" srcOrd="0" destOrd="0" parTransId="{4C3B564A-9209-494C-A1F6-24B91BC55466}" sibTransId="{58391FCD-DD63-4C65-BEA5-82F98F3C91C2}"/>
    <dgm:cxn modelId="{617C4558-6B33-47AC-80B3-C141F8CD2391}" type="presOf" srcId="{B0B930E7-1DB1-4DB5-82D2-0BE95B623879}" destId="{5B3D962C-DD3D-4161-A570-CD8786592A36}" srcOrd="0" destOrd="0" presId="urn:microsoft.com/office/officeart/2005/8/layout/hList1"/>
    <dgm:cxn modelId="{7702FEFF-824B-4823-9977-4E4502F28C6C}" type="presParOf" srcId="{5B3D962C-DD3D-4161-A570-CD8786592A36}" destId="{57A925A0-22F0-491F-A937-4B8EAC9644D5}" srcOrd="0" destOrd="0" presId="urn:microsoft.com/office/officeart/2005/8/layout/hList1"/>
    <dgm:cxn modelId="{13C6F516-96D9-48C4-8B56-7670330CAA5A}" type="presParOf" srcId="{57A925A0-22F0-491F-A937-4B8EAC9644D5}" destId="{CE49CA6E-6678-4357-BAF7-8D4A6262F720}" srcOrd="0" destOrd="0" presId="urn:microsoft.com/office/officeart/2005/8/layout/hList1"/>
    <dgm:cxn modelId="{35F963C8-3460-43F6-BB39-7B764409C57A}" type="presParOf" srcId="{57A925A0-22F0-491F-A937-4B8EAC9644D5}" destId="{3A23BA7E-3FB5-4632-9F6B-D9CA6834BA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5DD925-8945-413A-845B-422A8C5C21B6}" type="doc">
      <dgm:prSet loTypeId="urn:microsoft.com/office/officeart/2005/8/layout/matrix3" loCatId="matrix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F582E56-FE0F-49C7-A247-992DFBA8CB4A}">
      <dgm:prSet/>
      <dgm:spPr/>
      <dgm:t>
        <a:bodyPr/>
        <a:lstStyle/>
        <a:p>
          <a:pPr rtl="0"/>
          <a:r>
            <a:rPr lang="en-US" dirty="0" smtClean="0"/>
            <a:t>Full-time dedicated street outreach focused on attaining permanent housing</a:t>
          </a:r>
          <a:endParaRPr lang="en-US" dirty="0"/>
        </a:p>
      </dgm:t>
    </dgm:pt>
    <dgm:pt modelId="{573ECB71-8C44-4515-92C0-781D50C80CA0}" type="parTrans" cxnId="{6B93DC8A-6F95-4859-8684-C0CF2BA417F0}">
      <dgm:prSet/>
      <dgm:spPr/>
      <dgm:t>
        <a:bodyPr/>
        <a:lstStyle/>
        <a:p>
          <a:endParaRPr lang="en-US"/>
        </a:p>
      </dgm:t>
    </dgm:pt>
    <dgm:pt modelId="{8BEED369-3B11-4B40-AF33-FF78C15F4B82}" type="sibTrans" cxnId="{6B93DC8A-6F95-4859-8684-C0CF2BA417F0}">
      <dgm:prSet/>
      <dgm:spPr/>
      <dgm:t>
        <a:bodyPr/>
        <a:lstStyle/>
        <a:p>
          <a:endParaRPr lang="en-US"/>
        </a:p>
      </dgm:t>
    </dgm:pt>
    <dgm:pt modelId="{BAC24E8A-737F-4622-8889-4F3C833A661B}">
      <dgm:prSet/>
      <dgm:spPr/>
      <dgm:t>
        <a:bodyPr/>
        <a:lstStyle/>
        <a:p>
          <a:pPr rtl="0"/>
          <a:r>
            <a:rPr lang="en-US" dirty="0" smtClean="0"/>
            <a:t>Target geographies with higher density unsheltered populations</a:t>
          </a:r>
          <a:endParaRPr lang="en-US" dirty="0"/>
        </a:p>
      </dgm:t>
    </dgm:pt>
    <dgm:pt modelId="{179AA130-880F-4F1A-8F47-71B780D34984}" type="parTrans" cxnId="{42E4D19B-E3C6-428D-A2F1-3375B0F7C10A}">
      <dgm:prSet/>
      <dgm:spPr/>
      <dgm:t>
        <a:bodyPr/>
        <a:lstStyle/>
        <a:p>
          <a:endParaRPr lang="en-US"/>
        </a:p>
      </dgm:t>
    </dgm:pt>
    <dgm:pt modelId="{217CB939-3245-4199-882D-64C56508EE2D}" type="sibTrans" cxnId="{42E4D19B-E3C6-428D-A2F1-3375B0F7C10A}">
      <dgm:prSet/>
      <dgm:spPr/>
      <dgm:t>
        <a:bodyPr/>
        <a:lstStyle/>
        <a:p>
          <a:endParaRPr lang="en-US"/>
        </a:p>
      </dgm:t>
    </dgm:pt>
    <dgm:pt modelId="{CD349237-E419-4250-8AC5-0087C1157F22}">
      <dgm:prSet/>
      <dgm:spPr/>
      <dgm:t>
        <a:bodyPr/>
        <a:lstStyle/>
        <a:p>
          <a:pPr rtl="0"/>
          <a:r>
            <a:rPr lang="en-US" dirty="0" smtClean="0"/>
            <a:t>System navigation support for those with the highest vulnerability</a:t>
          </a:r>
          <a:endParaRPr lang="en-US" dirty="0"/>
        </a:p>
      </dgm:t>
    </dgm:pt>
    <dgm:pt modelId="{02F5EC15-6D36-435F-B05B-57490958FFD9}" type="parTrans" cxnId="{4E011DDF-71DA-48ED-8641-22096B044745}">
      <dgm:prSet/>
      <dgm:spPr/>
      <dgm:t>
        <a:bodyPr/>
        <a:lstStyle/>
        <a:p>
          <a:endParaRPr lang="en-US"/>
        </a:p>
      </dgm:t>
    </dgm:pt>
    <dgm:pt modelId="{2C5EE066-E57E-4D5B-B74F-09CF723D15F4}" type="sibTrans" cxnId="{4E011DDF-71DA-48ED-8641-22096B044745}">
      <dgm:prSet/>
      <dgm:spPr/>
      <dgm:t>
        <a:bodyPr/>
        <a:lstStyle/>
        <a:p>
          <a:endParaRPr lang="en-US"/>
        </a:p>
      </dgm:t>
    </dgm:pt>
    <dgm:pt modelId="{2D0BC7CF-7058-4CAC-BF9B-3024B9997EDC}">
      <dgm:prSet/>
      <dgm:spPr/>
      <dgm:t>
        <a:bodyPr/>
        <a:lstStyle/>
        <a:p>
          <a:pPr rtl="0"/>
          <a:r>
            <a:rPr lang="en-US" smtClean="0"/>
            <a:t>Six new staff coordinated between three partners: Adult &amp; Child, HIP, Horizon House</a:t>
          </a:r>
          <a:endParaRPr lang="en-US"/>
        </a:p>
      </dgm:t>
    </dgm:pt>
    <dgm:pt modelId="{350190AF-0586-445B-A35D-3C40C6DDA529}" type="parTrans" cxnId="{D64D49BC-D3DB-4F7A-83F2-18BB86AB8B9E}">
      <dgm:prSet/>
      <dgm:spPr/>
      <dgm:t>
        <a:bodyPr/>
        <a:lstStyle/>
        <a:p>
          <a:endParaRPr lang="en-US"/>
        </a:p>
      </dgm:t>
    </dgm:pt>
    <dgm:pt modelId="{09C925CC-0EB8-43DD-A50B-D13E75BCD041}" type="sibTrans" cxnId="{D64D49BC-D3DB-4F7A-83F2-18BB86AB8B9E}">
      <dgm:prSet/>
      <dgm:spPr/>
      <dgm:t>
        <a:bodyPr/>
        <a:lstStyle/>
        <a:p>
          <a:endParaRPr lang="en-US"/>
        </a:p>
      </dgm:t>
    </dgm:pt>
    <dgm:pt modelId="{F921A3A2-B8B3-4F05-A753-3A9B986B8D05}" type="pres">
      <dgm:prSet presAssocID="{065DD925-8945-413A-845B-422A8C5C21B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853AAC-47E3-4E27-8D8B-8B83A09FEC4C}" type="pres">
      <dgm:prSet presAssocID="{065DD925-8945-413A-845B-422A8C5C21B6}" presName="diamond" presStyleLbl="bgShp" presStyleIdx="0" presStyleCnt="1"/>
      <dgm:spPr/>
    </dgm:pt>
    <dgm:pt modelId="{E7A0E818-9732-472B-8689-E68A786549DA}" type="pres">
      <dgm:prSet presAssocID="{065DD925-8945-413A-845B-422A8C5C21B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A800C-DA51-4377-A676-A7C42A703F78}" type="pres">
      <dgm:prSet presAssocID="{065DD925-8945-413A-845B-422A8C5C21B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05BD5-B4B4-4AFE-BDFE-309D0646436C}" type="pres">
      <dgm:prSet presAssocID="{065DD925-8945-413A-845B-422A8C5C21B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56E7D-2754-4226-9D62-E4F90489E33C}" type="pres">
      <dgm:prSet presAssocID="{065DD925-8945-413A-845B-422A8C5C21B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2EE8F9-3E5B-4EFD-9D71-5102C45F1EA7}" type="presOf" srcId="{BAC24E8A-737F-4622-8889-4F3C833A661B}" destId="{3EDA800C-DA51-4377-A676-A7C42A703F78}" srcOrd="0" destOrd="0" presId="urn:microsoft.com/office/officeart/2005/8/layout/matrix3"/>
    <dgm:cxn modelId="{6B93DC8A-6F95-4859-8684-C0CF2BA417F0}" srcId="{065DD925-8945-413A-845B-422A8C5C21B6}" destId="{1F582E56-FE0F-49C7-A247-992DFBA8CB4A}" srcOrd="0" destOrd="0" parTransId="{573ECB71-8C44-4515-92C0-781D50C80CA0}" sibTransId="{8BEED369-3B11-4B40-AF33-FF78C15F4B82}"/>
    <dgm:cxn modelId="{4E011DDF-71DA-48ED-8641-22096B044745}" srcId="{065DD925-8945-413A-845B-422A8C5C21B6}" destId="{CD349237-E419-4250-8AC5-0087C1157F22}" srcOrd="2" destOrd="0" parTransId="{02F5EC15-6D36-435F-B05B-57490958FFD9}" sibTransId="{2C5EE066-E57E-4D5B-B74F-09CF723D15F4}"/>
    <dgm:cxn modelId="{42E4D19B-E3C6-428D-A2F1-3375B0F7C10A}" srcId="{065DD925-8945-413A-845B-422A8C5C21B6}" destId="{BAC24E8A-737F-4622-8889-4F3C833A661B}" srcOrd="1" destOrd="0" parTransId="{179AA130-880F-4F1A-8F47-71B780D34984}" sibTransId="{217CB939-3245-4199-882D-64C56508EE2D}"/>
    <dgm:cxn modelId="{0AAC4D4B-4689-4C57-AE1D-341E544EC173}" type="presOf" srcId="{1F582E56-FE0F-49C7-A247-992DFBA8CB4A}" destId="{E7A0E818-9732-472B-8689-E68A786549DA}" srcOrd="0" destOrd="0" presId="urn:microsoft.com/office/officeart/2005/8/layout/matrix3"/>
    <dgm:cxn modelId="{8408CB32-C621-4BA2-84B2-1861BE21ED19}" type="presOf" srcId="{CD349237-E419-4250-8AC5-0087C1157F22}" destId="{6D305BD5-B4B4-4AFE-BDFE-309D0646436C}" srcOrd="0" destOrd="0" presId="urn:microsoft.com/office/officeart/2005/8/layout/matrix3"/>
    <dgm:cxn modelId="{879AB2DC-0747-4ECC-B900-138C8382CC48}" type="presOf" srcId="{065DD925-8945-413A-845B-422A8C5C21B6}" destId="{F921A3A2-B8B3-4F05-A753-3A9B986B8D05}" srcOrd="0" destOrd="0" presId="urn:microsoft.com/office/officeart/2005/8/layout/matrix3"/>
    <dgm:cxn modelId="{0DBEAD71-37F4-40F8-8A2B-037D7594241F}" type="presOf" srcId="{2D0BC7CF-7058-4CAC-BF9B-3024B9997EDC}" destId="{59C56E7D-2754-4226-9D62-E4F90489E33C}" srcOrd="0" destOrd="0" presId="urn:microsoft.com/office/officeart/2005/8/layout/matrix3"/>
    <dgm:cxn modelId="{D64D49BC-D3DB-4F7A-83F2-18BB86AB8B9E}" srcId="{065DD925-8945-413A-845B-422A8C5C21B6}" destId="{2D0BC7CF-7058-4CAC-BF9B-3024B9997EDC}" srcOrd="3" destOrd="0" parTransId="{350190AF-0586-445B-A35D-3C40C6DDA529}" sibTransId="{09C925CC-0EB8-43DD-A50B-D13E75BCD041}"/>
    <dgm:cxn modelId="{BE7CFEE2-5427-4322-8367-14AF30ACCA28}" type="presParOf" srcId="{F921A3A2-B8B3-4F05-A753-3A9B986B8D05}" destId="{9F853AAC-47E3-4E27-8D8B-8B83A09FEC4C}" srcOrd="0" destOrd="0" presId="urn:microsoft.com/office/officeart/2005/8/layout/matrix3"/>
    <dgm:cxn modelId="{95728B55-E43E-483A-91F7-A03A7E184433}" type="presParOf" srcId="{F921A3A2-B8B3-4F05-A753-3A9B986B8D05}" destId="{E7A0E818-9732-472B-8689-E68A786549DA}" srcOrd="1" destOrd="0" presId="urn:microsoft.com/office/officeart/2005/8/layout/matrix3"/>
    <dgm:cxn modelId="{4222D35D-9E10-4238-8BC1-583EC5402B71}" type="presParOf" srcId="{F921A3A2-B8B3-4F05-A753-3A9B986B8D05}" destId="{3EDA800C-DA51-4377-A676-A7C42A703F78}" srcOrd="2" destOrd="0" presId="urn:microsoft.com/office/officeart/2005/8/layout/matrix3"/>
    <dgm:cxn modelId="{3FA2566F-03A6-4246-A007-9296655DE8F8}" type="presParOf" srcId="{F921A3A2-B8B3-4F05-A753-3A9B986B8D05}" destId="{6D305BD5-B4B4-4AFE-BDFE-309D0646436C}" srcOrd="3" destOrd="0" presId="urn:microsoft.com/office/officeart/2005/8/layout/matrix3"/>
    <dgm:cxn modelId="{245FA2DF-38D7-4ABE-9A43-11C1D96175F1}" type="presParOf" srcId="{F921A3A2-B8B3-4F05-A753-3A9B986B8D05}" destId="{59C56E7D-2754-4226-9D62-E4F90489E33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ED6366-0E1E-4556-BEDB-FA6E3DE50092}" type="doc">
      <dgm:prSet loTypeId="urn:microsoft.com/office/officeart/2005/8/layout/vList5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3CE437A-975D-4C77-A680-C3ACCF5FA57C}">
      <dgm:prSet/>
      <dgm:spPr/>
      <dgm:t>
        <a:bodyPr/>
        <a:lstStyle/>
        <a:p>
          <a:pPr rtl="0"/>
          <a:r>
            <a:rPr lang="en-US" smtClean="0"/>
            <a:t>Youth-Specific Coordinated Entry Access Point</a:t>
          </a:r>
          <a:endParaRPr lang="en-US"/>
        </a:p>
      </dgm:t>
    </dgm:pt>
    <dgm:pt modelId="{C80B05BB-491A-4995-A674-F87E5BC83B59}" type="parTrans" cxnId="{3192E554-E9DA-4476-A9C3-1A956339E40A}">
      <dgm:prSet/>
      <dgm:spPr/>
      <dgm:t>
        <a:bodyPr/>
        <a:lstStyle/>
        <a:p>
          <a:endParaRPr lang="en-US"/>
        </a:p>
      </dgm:t>
    </dgm:pt>
    <dgm:pt modelId="{7BA73A6C-9B19-4B1C-8EBA-722D4D194014}" type="sibTrans" cxnId="{3192E554-E9DA-4476-A9C3-1A956339E40A}">
      <dgm:prSet/>
      <dgm:spPr/>
      <dgm:t>
        <a:bodyPr/>
        <a:lstStyle/>
        <a:p>
          <a:endParaRPr lang="en-US"/>
        </a:p>
      </dgm:t>
    </dgm:pt>
    <dgm:pt modelId="{B72B0B81-58E0-441C-8BAC-0594977F26DE}">
      <dgm:prSet/>
      <dgm:spPr/>
      <dgm:t>
        <a:bodyPr/>
        <a:lstStyle/>
        <a:p>
          <a:pPr rtl="0"/>
          <a:r>
            <a:rPr lang="en-US" smtClean="0"/>
            <a:t>Youth Link identifies youth and young adults in need of housing assistance, while also helping navigate the coordinated entry system. </a:t>
          </a:r>
          <a:endParaRPr lang="en-US"/>
        </a:p>
      </dgm:t>
    </dgm:pt>
    <dgm:pt modelId="{BA2C2379-FC04-4429-9A1B-59CEB844087D}" type="parTrans" cxnId="{DB1EE673-FF96-4B01-8F57-ABCEBD472065}">
      <dgm:prSet/>
      <dgm:spPr/>
      <dgm:t>
        <a:bodyPr/>
        <a:lstStyle/>
        <a:p>
          <a:endParaRPr lang="en-US"/>
        </a:p>
      </dgm:t>
    </dgm:pt>
    <dgm:pt modelId="{5F4048B0-1164-4B64-B902-3EFC9310464D}" type="sibTrans" cxnId="{DB1EE673-FF96-4B01-8F57-ABCEBD472065}">
      <dgm:prSet/>
      <dgm:spPr/>
      <dgm:t>
        <a:bodyPr/>
        <a:lstStyle/>
        <a:p>
          <a:endParaRPr lang="en-US"/>
        </a:p>
      </dgm:t>
    </dgm:pt>
    <dgm:pt modelId="{F8A0DAAD-7874-44E4-82D6-E22DE0D3ED09}">
      <dgm:prSet/>
      <dgm:spPr/>
      <dgm:t>
        <a:bodyPr/>
        <a:lstStyle/>
        <a:p>
          <a:pPr rtl="0"/>
          <a:r>
            <a:rPr lang="en-US" dirty="0" smtClean="0"/>
            <a:t>Youth Link connects young people to resources, such as mainstream benefits, education and employment opportunities. </a:t>
          </a:r>
          <a:endParaRPr lang="en-US" dirty="0"/>
        </a:p>
      </dgm:t>
    </dgm:pt>
    <dgm:pt modelId="{CD991DC0-E3F3-4027-9901-14473A85FDD0}" type="parTrans" cxnId="{9F234BF3-B269-4194-BBBA-1C56BC09F397}">
      <dgm:prSet/>
      <dgm:spPr/>
      <dgm:t>
        <a:bodyPr/>
        <a:lstStyle/>
        <a:p>
          <a:endParaRPr lang="en-US"/>
        </a:p>
      </dgm:t>
    </dgm:pt>
    <dgm:pt modelId="{D0BB84C9-693D-42D6-82C4-F951AB44EF97}" type="sibTrans" cxnId="{9F234BF3-B269-4194-BBBA-1C56BC09F397}">
      <dgm:prSet/>
      <dgm:spPr/>
      <dgm:t>
        <a:bodyPr/>
        <a:lstStyle/>
        <a:p>
          <a:endParaRPr lang="en-US"/>
        </a:p>
      </dgm:t>
    </dgm:pt>
    <dgm:pt modelId="{C4C26B18-5DEE-4FF9-8AFF-3B3A3FE29D3A}">
      <dgm:prSet/>
      <dgm:spPr/>
      <dgm:t>
        <a:bodyPr/>
        <a:lstStyle/>
        <a:p>
          <a:pPr rtl="0"/>
          <a:r>
            <a:rPr lang="en-US" smtClean="0"/>
            <a:t>Youth Link Navigators will meet young people in their preferred setting as well as on different online platforms. </a:t>
          </a:r>
          <a:endParaRPr lang="en-US"/>
        </a:p>
      </dgm:t>
    </dgm:pt>
    <dgm:pt modelId="{FC451CEF-1489-41C1-AA20-FB1086675971}" type="parTrans" cxnId="{E30602EF-4924-4256-8260-F988CEDA45F7}">
      <dgm:prSet/>
      <dgm:spPr/>
      <dgm:t>
        <a:bodyPr/>
        <a:lstStyle/>
        <a:p>
          <a:endParaRPr lang="en-US"/>
        </a:p>
      </dgm:t>
    </dgm:pt>
    <dgm:pt modelId="{797B70EE-7425-4DA1-B5DD-EBB675EECC9F}" type="sibTrans" cxnId="{E30602EF-4924-4256-8260-F988CEDA45F7}">
      <dgm:prSet/>
      <dgm:spPr/>
      <dgm:t>
        <a:bodyPr/>
        <a:lstStyle/>
        <a:p>
          <a:endParaRPr lang="en-US"/>
        </a:p>
      </dgm:t>
    </dgm:pt>
    <dgm:pt modelId="{49E33D2D-7C28-416B-ACD7-209D4739ACEC}">
      <dgm:prSet/>
      <dgm:spPr/>
      <dgm:t>
        <a:bodyPr/>
        <a:lstStyle/>
        <a:p>
          <a:pPr rtl="0"/>
          <a:r>
            <a:rPr lang="en-US" smtClean="0"/>
            <a:t>Referral phone number 317-699-1994</a:t>
          </a:r>
          <a:endParaRPr lang="en-US"/>
        </a:p>
      </dgm:t>
    </dgm:pt>
    <dgm:pt modelId="{7F72E329-45EA-4CE7-98E0-00A557AF0C69}" type="parTrans" cxnId="{F74EB9BA-2884-4302-AA5C-9ECDEB94AC4D}">
      <dgm:prSet/>
      <dgm:spPr/>
      <dgm:t>
        <a:bodyPr/>
        <a:lstStyle/>
        <a:p>
          <a:endParaRPr lang="en-US"/>
        </a:p>
      </dgm:t>
    </dgm:pt>
    <dgm:pt modelId="{69D1EE73-565C-4294-A0D6-1EBF82C23A7D}" type="sibTrans" cxnId="{F74EB9BA-2884-4302-AA5C-9ECDEB94AC4D}">
      <dgm:prSet/>
      <dgm:spPr/>
      <dgm:t>
        <a:bodyPr/>
        <a:lstStyle/>
        <a:p>
          <a:endParaRPr lang="en-US"/>
        </a:p>
      </dgm:t>
    </dgm:pt>
    <dgm:pt modelId="{5B258526-2C3D-4AF2-868B-9C305E8036D2}" type="pres">
      <dgm:prSet presAssocID="{8AED6366-0E1E-4556-BEDB-FA6E3DE500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E191CC-37A1-48DC-A7B7-B908029A50BA}" type="pres">
      <dgm:prSet presAssocID="{43CE437A-975D-4C77-A680-C3ACCF5FA57C}" presName="linNode" presStyleCnt="0"/>
      <dgm:spPr/>
    </dgm:pt>
    <dgm:pt modelId="{9891466E-F9DC-4331-9A31-1CCB3668DC72}" type="pres">
      <dgm:prSet presAssocID="{43CE437A-975D-4C77-A680-C3ACCF5FA57C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F38A8-2271-4426-98D1-44EA547549C4}" type="pres">
      <dgm:prSet presAssocID="{43CE437A-975D-4C77-A680-C3ACCF5FA57C}" presName="descendantText" presStyleLbl="alignAccFollowNode1" presStyleIdx="0" presStyleCnt="1" custScaleX="219558" custScaleY="112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92E554-E9DA-4476-A9C3-1A956339E40A}" srcId="{8AED6366-0E1E-4556-BEDB-FA6E3DE50092}" destId="{43CE437A-975D-4C77-A680-C3ACCF5FA57C}" srcOrd="0" destOrd="0" parTransId="{C80B05BB-491A-4995-A674-F87E5BC83B59}" sibTransId="{7BA73A6C-9B19-4B1C-8EBA-722D4D194014}"/>
    <dgm:cxn modelId="{F74EB9BA-2884-4302-AA5C-9ECDEB94AC4D}" srcId="{43CE437A-975D-4C77-A680-C3ACCF5FA57C}" destId="{49E33D2D-7C28-416B-ACD7-209D4739ACEC}" srcOrd="3" destOrd="0" parTransId="{7F72E329-45EA-4CE7-98E0-00A557AF0C69}" sibTransId="{69D1EE73-565C-4294-A0D6-1EBF82C23A7D}"/>
    <dgm:cxn modelId="{DB1EE673-FF96-4B01-8F57-ABCEBD472065}" srcId="{43CE437A-975D-4C77-A680-C3ACCF5FA57C}" destId="{B72B0B81-58E0-441C-8BAC-0594977F26DE}" srcOrd="0" destOrd="0" parTransId="{BA2C2379-FC04-4429-9A1B-59CEB844087D}" sibTransId="{5F4048B0-1164-4B64-B902-3EFC9310464D}"/>
    <dgm:cxn modelId="{9F234BF3-B269-4194-BBBA-1C56BC09F397}" srcId="{43CE437A-975D-4C77-A680-C3ACCF5FA57C}" destId="{F8A0DAAD-7874-44E4-82D6-E22DE0D3ED09}" srcOrd="1" destOrd="0" parTransId="{CD991DC0-E3F3-4027-9901-14473A85FDD0}" sibTransId="{D0BB84C9-693D-42D6-82C4-F951AB44EF97}"/>
    <dgm:cxn modelId="{CB95C679-B974-41C4-8495-A5DDBD782805}" type="presOf" srcId="{8AED6366-0E1E-4556-BEDB-FA6E3DE50092}" destId="{5B258526-2C3D-4AF2-868B-9C305E8036D2}" srcOrd="0" destOrd="0" presId="urn:microsoft.com/office/officeart/2005/8/layout/vList5"/>
    <dgm:cxn modelId="{A6D40CB8-E968-4604-99A1-C5ECED47242C}" type="presOf" srcId="{C4C26B18-5DEE-4FF9-8AFF-3B3A3FE29D3A}" destId="{8B0F38A8-2271-4426-98D1-44EA547549C4}" srcOrd="0" destOrd="2" presId="urn:microsoft.com/office/officeart/2005/8/layout/vList5"/>
    <dgm:cxn modelId="{E30602EF-4924-4256-8260-F988CEDA45F7}" srcId="{43CE437A-975D-4C77-A680-C3ACCF5FA57C}" destId="{C4C26B18-5DEE-4FF9-8AFF-3B3A3FE29D3A}" srcOrd="2" destOrd="0" parTransId="{FC451CEF-1489-41C1-AA20-FB1086675971}" sibTransId="{797B70EE-7425-4DA1-B5DD-EBB675EECC9F}"/>
    <dgm:cxn modelId="{4D3C25B9-E638-486D-98A8-19B80DD62D5D}" type="presOf" srcId="{B72B0B81-58E0-441C-8BAC-0594977F26DE}" destId="{8B0F38A8-2271-4426-98D1-44EA547549C4}" srcOrd="0" destOrd="0" presId="urn:microsoft.com/office/officeart/2005/8/layout/vList5"/>
    <dgm:cxn modelId="{05E225AD-1A78-47BC-8C0B-B07AA08F4CD2}" type="presOf" srcId="{43CE437A-975D-4C77-A680-C3ACCF5FA57C}" destId="{9891466E-F9DC-4331-9A31-1CCB3668DC72}" srcOrd="0" destOrd="0" presId="urn:microsoft.com/office/officeart/2005/8/layout/vList5"/>
    <dgm:cxn modelId="{E5C47F19-56FA-46EB-90A3-52128DC36BCC}" type="presOf" srcId="{F8A0DAAD-7874-44E4-82D6-E22DE0D3ED09}" destId="{8B0F38A8-2271-4426-98D1-44EA547549C4}" srcOrd="0" destOrd="1" presId="urn:microsoft.com/office/officeart/2005/8/layout/vList5"/>
    <dgm:cxn modelId="{B9636839-949E-44CC-8CD6-532FD349824C}" type="presOf" srcId="{49E33D2D-7C28-416B-ACD7-209D4739ACEC}" destId="{8B0F38A8-2271-4426-98D1-44EA547549C4}" srcOrd="0" destOrd="3" presId="urn:microsoft.com/office/officeart/2005/8/layout/vList5"/>
    <dgm:cxn modelId="{AF96E0D8-6BA0-4EA9-9F96-DED56BDD7061}" type="presParOf" srcId="{5B258526-2C3D-4AF2-868B-9C305E8036D2}" destId="{A6E191CC-37A1-48DC-A7B7-B908029A50BA}" srcOrd="0" destOrd="0" presId="urn:microsoft.com/office/officeart/2005/8/layout/vList5"/>
    <dgm:cxn modelId="{B0A6E9FA-0CCB-4EFD-A0E7-A69951500F63}" type="presParOf" srcId="{A6E191CC-37A1-48DC-A7B7-B908029A50BA}" destId="{9891466E-F9DC-4331-9A31-1CCB3668DC72}" srcOrd="0" destOrd="0" presId="urn:microsoft.com/office/officeart/2005/8/layout/vList5"/>
    <dgm:cxn modelId="{7D275DEB-5510-4C74-B1B7-5E3E917751DA}" type="presParOf" srcId="{A6E191CC-37A1-48DC-A7B7-B908029A50BA}" destId="{8B0F38A8-2271-4426-98D1-44EA547549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9699AE-F525-4A84-AD45-FA412048B658}" type="doc">
      <dgm:prSet loTypeId="urn:microsoft.com/office/officeart/2005/8/layout/hierarchy3" loCatId="hierarchy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53CA078-0B6A-40C6-9783-3A8E6E0B4B06}">
      <dgm:prSet/>
      <dgm:spPr/>
      <dgm:t>
        <a:bodyPr/>
        <a:lstStyle/>
        <a:p>
          <a:pPr rtl="0"/>
          <a:r>
            <a:rPr lang="en-US" dirty="0" smtClean="0"/>
            <a:t>Supportive Housing Institute 2021</a:t>
          </a:r>
          <a:endParaRPr lang="en-US" dirty="0"/>
        </a:p>
      </dgm:t>
    </dgm:pt>
    <dgm:pt modelId="{2DC0F910-A1CB-4A31-BA06-B640C9170297}" type="parTrans" cxnId="{6F536920-633C-4D4C-83F7-9D36EEED628A}">
      <dgm:prSet/>
      <dgm:spPr/>
      <dgm:t>
        <a:bodyPr/>
        <a:lstStyle/>
        <a:p>
          <a:endParaRPr lang="en-US"/>
        </a:p>
      </dgm:t>
    </dgm:pt>
    <dgm:pt modelId="{E8ECBD8A-CF7F-4EB2-8ADA-418A629C9A4D}" type="sibTrans" cxnId="{6F536920-633C-4D4C-83F7-9D36EEED628A}">
      <dgm:prSet/>
      <dgm:spPr/>
      <dgm:t>
        <a:bodyPr/>
        <a:lstStyle/>
        <a:p>
          <a:endParaRPr lang="en-US"/>
        </a:p>
      </dgm:t>
    </dgm:pt>
    <dgm:pt modelId="{2E62D7ED-D7DA-4167-AC16-E749DB8DAA31}">
      <dgm:prSet custT="1"/>
      <dgm:spPr/>
      <dgm:t>
        <a:bodyPr/>
        <a:lstStyle/>
        <a:p>
          <a:pPr rtl="0"/>
          <a:r>
            <a:rPr lang="en-US" sz="2000" dirty="0" smtClean="0"/>
            <a:t>Institute is key opportunity for developing pipeline of new supportive housing in Indy</a:t>
          </a:r>
          <a:endParaRPr lang="en-US" sz="2000" dirty="0"/>
        </a:p>
      </dgm:t>
    </dgm:pt>
    <dgm:pt modelId="{9244B450-246D-4D07-97CE-FAF5C16F8CC0}" type="parTrans" cxnId="{86B4F8FB-8CA0-4ED6-A54C-A7D268B268C4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97666D4F-FAE7-4780-B117-4FA59CC0190C}" type="sibTrans" cxnId="{86B4F8FB-8CA0-4ED6-A54C-A7D268B268C4}">
      <dgm:prSet/>
      <dgm:spPr/>
      <dgm:t>
        <a:bodyPr/>
        <a:lstStyle/>
        <a:p>
          <a:endParaRPr lang="en-US"/>
        </a:p>
      </dgm:t>
    </dgm:pt>
    <dgm:pt modelId="{3C91D66A-7C1B-4806-935B-9938F0697A7E}">
      <dgm:prSet custT="1"/>
      <dgm:spPr/>
      <dgm:t>
        <a:bodyPr/>
        <a:lstStyle/>
        <a:p>
          <a:pPr rtl="0"/>
          <a:r>
            <a:rPr lang="en-US" sz="2000" dirty="0" smtClean="0"/>
            <a:t>Application materials currently available at</a:t>
          </a:r>
        </a:p>
        <a:p>
          <a:pPr rtl="0"/>
          <a:r>
            <a:rPr lang="en-US" sz="1600" dirty="0" smtClean="0"/>
            <a:t>https://www.csh.org/2020/09/apply-now-for-the-indiana-supportive-housing-institute/</a:t>
          </a:r>
          <a:endParaRPr lang="en-US" sz="1600" dirty="0"/>
        </a:p>
      </dgm:t>
    </dgm:pt>
    <dgm:pt modelId="{785E6275-2A19-4AB4-9202-2888D79B17F5}" type="parTrans" cxnId="{89B0F135-867F-48C0-A8DC-DEAE2602ACC0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C47F995C-586E-4871-A833-C6FDB06B6D97}" type="sibTrans" cxnId="{89B0F135-867F-48C0-A8DC-DEAE2602ACC0}">
      <dgm:prSet/>
      <dgm:spPr/>
      <dgm:t>
        <a:bodyPr/>
        <a:lstStyle/>
        <a:p>
          <a:endParaRPr lang="en-US"/>
        </a:p>
      </dgm:t>
    </dgm:pt>
    <dgm:pt modelId="{D0756FC1-D1CF-47DE-BA03-77E4D262A29C}">
      <dgm:prSet/>
      <dgm:spPr/>
      <dgm:t>
        <a:bodyPr/>
        <a:lstStyle/>
        <a:p>
          <a:pPr rtl="0"/>
          <a:r>
            <a:rPr lang="en-US" dirty="0" smtClean="0"/>
            <a:t>Applications due Nov 23 </a:t>
          </a:r>
        </a:p>
        <a:p>
          <a:pPr rtl="0"/>
          <a:r>
            <a:rPr lang="en-US" dirty="0" smtClean="0"/>
            <a:t>at 5 PM</a:t>
          </a:r>
          <a:endParaRPr lang="en-US" dirty="0"/>
        </a:p>
      </dgm:t>
    </dgm:pt>
    <dgm:pt modelId="{692FB325-8655-48B4-B507-1945B6C21D7C}" type="parTrans" cxnId="{2F6797FF-A61E-43F3-B676-FC72663EC38A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87802402-9C55-451A-A93D-5AAF721E4E88}" type="sibTrans" cxnId="{2F6797FF-A61E-43F3-B676-FC72663EC38A}">
      <dgm:prSet/>
      <dgm:spPr/>
      <dgm:t>
        <a:bodyPr/>
        <a:lstStyle/>
        <a:p>
          <a:endParaRPr lang="en-US"/>
        </a:p>
      </dgm:t>
    </dgm:pt>
    <dgm:pt modelId="{693635B4-7369-451B-B961-D4A8E7004CA6}" type="pres">
      <dgm:prSet presAssocID="{4C9699AE-F525-4A84-AD45-FA412048B65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F0AC192-B872-4654-AC35-02E197F6C3F4}" type="pres">
      <dgm:prSet presAssocID="{853CA078-0B6A-40C6-9783-3A8E6E0B4B06}" presName="root" presStyleCnt="0"/>
      <dgm:spPr/>
    </dgm:pt>
    <dgm:pt modelId="{097E7CE6-0A3F-4A6F-8029-DD520F666BD7}" type="pres">
      <dgm:prSet presAssocID="{853CA078-0B6A-40C6-9783-3A8E6E0B4B06}" presName="rootComposite" presStyleCnt="0"/>
      <dgm:spPr/>
    </dgm:pt>
    <dgm:pt modelId="{7CC3F8DD-D4DC-4415-93AD-D080CBB975A0}" type="pres">
      <dgm:prSet presAssocID="{853CA078-0B6A-40C6-9783-3A8E6E0B4B06}" presName="rootText" presStyleLbl="node1" presStyleIdx="0" presStyleCnt="1" custScaleX="163040"/>
      <dgm:spPr/>
      <dgm:t>
        <a:bodyPr/>
        <a:lstStyle/>
        <a:p>
          <a:endParaRPr lang="en-US"/>
        </a:p>
      </dgm:t>
    </dgm:pt>
    <dgm:pt modelId="{2DC5FA1D-467A-4157-8E2B-E4BC98A45D1F}" type="pres">
      <dgm:prSet presAssocID="{853CA078-0B6A-40C6-9783-3A8E6E0B4B06}" presName="rootConnector" presStyleLbl="node1" presStyleIdx="0" presStyleCnt="1"/>
      <dgm:spPr/>
      <dgm:t>
        <a:bodyPr/>
        <a:lstStyle/>
        <a:p>
          <a:endParaRPr lang="en-US"/>
        </a:p>
      </dgm:t>
    </dgm:pt>
    <dgm:pt modelId="{10D993E9-CF00-4F23-B70A-A7BAC6E8841B}" type="pres">
      <dgm:prSet presAssocID="{853CA078-0B6A-40C6-9783-3A8E6E0B4B06}" presName="childShape" presStyleCnt="0"/>
      <dgm:spPr/>
    </dgm:pt>
    <dgm:pt modelId="{04806A03-9DCC-4CDA-B976-9F4267766261}" type="pres">
      <dgm:prSet presAssocID="{9244B450-246D-4D07-97CE-FAF5C16F8CC0}" presName="Name13" presStyleLbl="parChTrans1D2" presStyleIdx="0" presStyleCnt="3"/>
      <dgm:spPr/>
      <dgm:t>
        <a:bodyPr/>
        <a:lstStyle/>
        <a:p>
          <a:endParaRPr lang="en-US"/>
        </a:p>
      </dgm:t>
    </dgm:pt>
    <dgm:pt modelId="{1C10B8CC-5A7A-4CD1-AED0-1E65D57E4BF9}" type="pres">
      <dgm:prSet presAssocID="{2E62D7ED-D7DA-4167-AC16-E749DB8DAA31}" presName="childText" presStyleLbl="bgAcc1" presStyleIdx="0" presStyleCnt="3" custScaleX="297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8EC11-3FCA-4C3B-ABF5-1F3CB5346327}" type="pres">
      <dgm:prSet presAssocID="{692FB325-8655-48B4-B507-1945B6C21D7C}" presName="Name13" presStyleLbl="parChTrans1D2" presStyleIdx="1" presStyleCnt="3"/>
      <dgm:spPr/>
      <dgm:t>
        <a:bodyPr/>
        <a:lstStyle/>
        <a:p>
          <a:endParaRPr lang="en-US"/>
        </a:p>
      </dgm:t>
    </dgm:pt>
    <dgm:pt modelId="{3E4EFDB7-FEDB-4913-A1A1-A2309E3F0E94}" type="pres">
      <dgm:prSet presAssocID="{D0756FC1-D1CF-47DE-BA03-77E4D262A29C}" presName="childText" presStyleLbl="bgAcc1" presStyleIdx="1" presStyleCnt="3" custScaleX="300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62B99-BDED-45C7-8EFB-006430EC5F18}" type="pres">
      <dgm:prSet presAssocID="{785E6275-2A19-4AB4-9202-2888D79B17F5}" presName="Name13" presStyleLbl="parChTrans1D2" presStyleIdx="2" presStyleCnt="3"/>
      <dgm:spPr/>
      <dgm:t>
        <a:bodyPr/>
        <a:lstStyle/>
        <a:p>
          <a:endParaRPr lang="en-US"/>
        </a:p>
      </dgm:t>
    </dgm:pt>
    <dgm:pt modelId="{54E5E329-951C-423D-8DF3-FB4127D1E0AC}" type="pres">
      <dgm:prSet presAssocID="{3C91D66A-7C1B-4806-935B-9938F0697A7E}" presName="childText" presStyleLbl="bgAcc1" presStyleIdx="2" presStyleCnt="3" custScaleX="293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121F7C-4D40-4C6E-9A3C-D9ADA91A1215}" type="presOf" srcId="{853CA078-0B6A-40C6-9783-3A8E6E0B4B06}" destId="{7CC3F8DD-D4DC-4415-93AD-D080CBB975A0}" srcOrd="0" destOrd="0" presId="urn:microsoft.com/office/officeart/2005/8/layout/hierarchy3"/>
    <dgm:cxn modelId="{86B4F8FB-8CA0-4ED6-A54C-A7D268B268C4}" srcId="{853CA078-0B6A-40C6-9783-3A8E6E0B4B06}" destId="{2E62D7ED-D7DA-4167-AC16-E749DB8DAA31}" srcOrd="0" destOrd="0" parTransId="{9244B450-246D-4D07-97CE-FAF5C16F8CC0}" sibTransId="{97666D4F-FAE7-4780-B117-4FA59CC0190C}"/>
    <dgm:cxn modelId="{1F90FAB2-ED64-4C64-AA98-AD50F1202ED6}" type="presOf" srcId="{4C9699AE-F525-4A84-AD45-FA412048B658}" destId="{693635B4-7369-451B-B961-D4A8E7004CA6}" srcOrd="0" destOrd="0" presId="urn:microsoft.com/office/officeart/2005/8/layout/hierarchy3"/>
    <dgm:cxn modelId="{49046690-1225-4628-A584-228EF2D0EDCD}" type="presOf" srcId="{785E6275-2A19-4AB4-9202-2888D79B17F5}" destId="{C9762B99-BDED-45C7-8EFB-006430EC5F18}" srcOrd="0" destOrd="0" presId="urn:microsoft.com/office/officeart/2005/8/layout/hierarchy3"/>
    <dgm:cxn modelId="{4736C4A7-0637-4B0F-AC39-B1497B209A10}" type="presOf" srcId="{3C91D66A-7C1B-4806-935B-9938F0697A7E}" destId="{54E5E329-951C-423D-8DF3-FB4127D1E0AC}" srcOrd="0" destOrd="0" presId="urn:microsoft.com/office/officeart/2005/8/layout/hierarchy3"/>
    <dgm:cxn modelId="{20BCD6DA-0EB2-4530-8240-7810FFC0FCA2}" type="presOf" srcId="{D0756FC1-D1CF-47DE-BA03-77E4D262A29C}" destId="{3E4EFDB7-FEDB-4913-A1A1-A2309E3F0E94}" srcOrd="0" destOrd="0" presId="urn:microsoft.com/office/officeart/2005/8/layout/hierarchy3"/>
    <dgm:cxn modelId="{A6AE7F0D-4799-4BA5-859F-701537893CC4}" type="presOf" srcId="{2E62D7ED-D7DA-4167-AC16-E749DB8DAA31}" destId="{1C10B8CC-5A7A-4CD1-AED0-1E65D57E4BF9}" srcOrd="0" destOrd="0" presId="urn:microsoft.com/office/officeart/2005/8/layout/hierarchy3"/>
    <dgm:cxn modelId="{87C68340-3DD2-4515-BC92-7DAEDA50D785}" type="presOf" srcId="{9244B450-246D-4D07-97CE-FAF5C16F8CC0}" destId="{04806A03-9DCC-4CDA-B976-9F4267766261}" srcOrd="0" destOrd="0" presId="urn:microsoft.com/office/officeart/2005/8/layout/hierarchy3"/>
    <dgm:cxn modelId="{5A77F31F-346D-4D6E-A91E-E5CA79C0E67A}" type="presOf" srcId="{692FB325-8655-48B4-B507-1945B6C21D7C}" destId="{28C8EC11-3FCA-4C3B-ABF5-1F3CB5346327}" srcOrd="0" destOrd="0" presId="urn:microsoft.com/office/officeart/2005/8/layout/hierarchy3"/>
    <dgm:cxn modelId="{2F6797FF-A61E-43F3-B676-FC72663EC38A}" srcId="{853CA078-0B6A-40C6-9783-3A8E6E0B4B06}" destId="{D0756FC1-D1CF-47DE-BA03-77E4D262A29C}" srcOrd="1" destOrd="0" parTransId="{692FB325-8655-48B4-B507-1945B6C21D7C}" sibTransId="{87802402-9C55-451A-A93D-5AAF721E4E88}"/>
    <dgm:cxn modelId="{11ABEE60-3447-4402-BD97-21E7C01FEA8F}" type="presOf" srcId="{853CA078-0B6A-40C6-9783-3A8E6E0B4B06}" destId="{2DC5FA1D-467A-4157-8E2B-E4BC98A45D1F}" srcOrd="1" destOrd="0" presId="urn:microsoft.com/office/officeart/2005/8/layout/hierarchy3"/>
    <dgm:cxn modelId="{89B0F135-867F-48C0-A8DC-DEAE2602ACC0}" srcId="{853CA078-0B6A-40C6-9783-3A8E6E0B4B06}" destId="{3C91D66A-7C1B-4806-935B-9938F0697A7E}" srcOrd="2" destOrd="0" parTransId="{785E6275-2A19-4AB4-9202-2888D79B17F5}" sibTransId="{C47F995C-586E-4871-A833-C6FDB06B6D97}"/>
    <dgm:cxn modelId="{6F536920-633C-4D4C-83F7-9D36EEED628A}" srcId="{4C9699AE-F525-4A84-AD45-FA412048B658}" destId="{853CA078-0B6A-40C6-9783-3A8E6E0B4B06}" srcOrd="0" destOrd="0" parTransId="{2DC0F910-A1CB-4A31-BA06-B640C9170297}" sibTransId="{E8ECBD8A-CF7F-4EB2-8ADA-418A629C9A4D}"/>
    <dgm:cxn modelId="{BA342572-71AC-4275-9F72-A170AC95E061}" type="presParOf" srcId="{693635B4-7369-451B-B961-D4A8E7004CA6}" destId="{7F0AC192-B872-4654-AC35-02E197F6C3F4}" srcOrd="0" destOrd="0" presId="urn:microsoft.com/office/officeart/2005/8/layout/hierarchy3"/>
    <dgm:cxn modelId="{743305CD-BEC4-4FFA-A4E2-4FB5719E4768}" type="presParOf" srcId="{7F0AC192-B872-4654-AC35-02E197F6C3F4}" destId="{097E7CE6-0A3F-4A6F-8029-DD520F666BD7}" srcOrd="0" destOrd="0" presId="urn:microsoft.com/office/officeart/2005/8/layout/hierarchy3"/>
    <dgm:cxn modelId="{DC92A641-A19E-484A-8E08-777A7A00B2C3}" type="presParOf" srcId="{097E7CE6-0A3F-4A6F-8029-DD520F666BD7}" destId="{7CC3F8DD-D4DC-4415-93AD-D080CBB975A0}" srcOrd="0" destOrd="0" presId="urn:microsoft.com/office/officeart/2005/8/layout/hierarchy3"/>
    <dgm:cxn modelId="{651D50FA-BF76-4B41-85D9-1A1F5C243A8B}" type="presParOf" srcId="{097E7CE6-0A3F-4A6F-8029-DD520F666BD7}" destId="{2DC5FA1D-467A-4157-8E2B-E4BC98A45D1F}" srcOrd="1" destOrd="0" presId="urn:microsoft.com/office/officeart/2005/8/layout/hierarchy3"/>
    <dgm:cxn modelId="{BE255D00-AF34-40EA-9D3E-4048C8CD9AC3}" type="presParOf" srcId="{7F0AC192-B872-4654-AC35-02E197F6C3F4}" destId="{10D993E9-CF00-4F23-B70A-A7BAC6E8841B}" srcOrd="1" destOrd="0" presId="urn:microsoft.com/office/officeart/2005/8/layout/hierarchy3"/>
    <dgm:cxn modelId="{1724C4F7-1FBE-4D81-8440-47D06C7E29CE}" type="presParOf" srcId="{10D993E9-CF00-4F23-B70A-A7BAC6E8841B}" destId="{04806A03-9DCC-4CDA-B976-9F4267766261}" srcOrd="0" destOrd="0" presId="urn:microsoft.com/office/officeart/2005/8/layout/hierarchy3"/>
    <dgm:cxn modelId="{9056C412-7DE3-4939-BB2F-FF006EEFD551}" type="presParOf" srcId="{10D993E9-CF00-4F23-B70A-A7BAC6E8841B}" destId="{1C10B8CC-5A7A-4CD1-AED0-1E65D57E4BF9}" srcOrd="1" destOrd="0" presId="urn:microsoft.com/office/officeart/2005/8/layout/hierarchy3"/>
    <dgm:cxn modelId="{1A275044-5938-4664-BB93-CAF9AB11AF42}" type="presParOf" srcId="{10D993E9-CF00-4F23-B70A-A7BAC6E8841B}" destId="{28C8EC11-3FCA-4C3B-ABF5-1F3CB5346327}" srcOrd="2" destOrd="0" presId="urn:microsoft.com/office/officeart/2005/8/layout/hierarchy3"/>
    <dgm:cxn modelId="{D15828B5-F5C4-4BD8-A631-55BC1956DBF5}" type="presParOf" srcId="{10D993E9-CF00-4F23-B70A-A7BAC6E8841B}" destId="{3E4EFDB7-FEDB-4913-A1A1-A2309E3F0E94}" srcOrd="3" destOrd="0" presId="urn:microsoft.com/office/officeart/2005/8/layout/hierarchy3"/>
    <dgm:cxn modelId="{7FD0D825-E5D6-4C1C-9AC2-0260C975A71B}" type="presParOf" srcId="{10D993E9-CF00-4F23-B70A-A7BAC6E8841B}" destId="{C9762B99-BDED-45C7-8EFB-006430EC5F18}" srcOrd="4" destOrd="0" presId="urn:microsoft.com/office/officeart/2005/8/layout/hierarchy3"/>
    <dgm:cxn modelId="{FC849D58-1254-4ECD-B37A-5108BCFEC83C}" type="presParOf" srcId="{10D993E9-CF00-4F23-B70A-A7BAC6E8841B}" destId="{54E5E329-951C-423D-8DF3-FB4127D1E0A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4036DB-F4D9-486E-A218-394CE9FAB71B}" type="doc">
      <dgm:prSet loTypeId="urn:microsoft.com/office/officeart/2005/8/layout/hList6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BD38A4E-3D67-4641-8662-4C71ED044774}">
      <dgm:prSet/>
      <dgm:spPr/>
      <dgm:t>
        <a:bodyPr/>
        <a:lstStyle/>
        <a:p>
          <a:pPr rtl="0"/>
          <a:r>
            <a:rPr lang="en-US" dirty="0" smtClean="0"/>
            <a:t>Pando Aspen Grove of Community Heights (Pando) Permanent Supportive Housing (PSH) for Young Adults ages 18-24</a:t>
          </a:r>
          <a:endParaRPr lang="en-US" dirty="0"/>
        </a:p>
      </dgm:t>
    </dgm:pt>
    <dgm:pt modelId="{AA595AA3-C601-471E-AE02-EEE8DC8CB596}" type="parTrans" cxnId="{F532CC6B-9301-487D-8CF8-C6CEDC14D6B9}">
      <dgm:prSet/>
      <dgm:spPr/>
      <dgm:t>
        <a:bodyPr/>
        <a:lstStyle/>
        <a:p>
          <a:endParaRPr lang="en-US"/>
        </a:p>
      </dgm:t>
    </dgm:pt>
    <dgm:pt modelId="{DD400528-AAE8-441A-9D6D-399BA6D0141B}" type="sibTrans" cxnId="{F532CC6B-9301-487D-8CF8-C6CEDC14D6B9}">
      <dgm:prSet/>
      <dgm:spPr/>
      <dgm:t>
        <a:bodyPr/>
        <a:lstStyle/>
        <a:p>
          <a:endParaRPr lang="en-US"/>
        </a:p>
      </dgm:t>
    </dgm:pt>
    <dgm:pt modelId="{C0F547E0-4CC4-4FE6-AC2B-D6301E2993F6}">
      <dgm:prSet/>
      <dgm:spPr/>
      <dgm:t>
        <a:bodyPr/>
        <a:lstStyle/>
        <a:p>
          <a:pPr rtl="0"/>
          <a:r>
            <a:rPr lang="en-US" dirty="0" smtClean="0"/>
            <a:t>30 units developed through the Indiana Supportive Housing Institute</a:t>
          </a:r>
          <a:endParaRPr lang="en-US" dirty="0"/>
        </a:p>
      </dgm:t>
    </dgm:pt>
    <dgm:pt modelId="{F63035BD-9A78-4865-A537-7E7C67F4D023}" type="parTrans" cxnId="{F0C9B1F7-18A2-4ED3-8E6D-6A5A3F3308C8}">
      <dgm:prSet/>
      <dgm:spPr/>
      <dgm:t>
        <a:bodyPr/>
        <a:lstStyle/>
        <a:p>
          <a:endParaRPr lang="en-US"/>
        </a:p>
      </dgm:t>
    </dgm:pt>
    <dgm:pt modelId="{854A6C31-474D-4E12-8A6A-EB921DDCC56F}" type="sibTrans" cxnId="{F0C9B1F7-18A2-4ED3-8E6D-6A5A3F3308C8}">
      <dgm:prSet/>
      <dgm:spPr/>
      <dgm:t>
        <a:bodyPr/>
        <a:lstStyle/>
        <a:p>
          <a:endParaRPr lang="en-US"/>
        </a:p>
      </dgm:t>
    </dgm:pt>
    <dgm:pt modelId="{4C62C715-8E6C-4451-9DF2-BE6109219361}">
      <dgm:prSet/>
      <dgm:spPr/>
      <dgm:t>
        <a:bodyPr/>
        <a:lstStyle/>
        <a:p>
          <a:pPr rtl="0"/>
          <a:r>
            <a:rPr lang="en-US" dirty="0" smtClean="0"/>
            <a:t>Program targets young people exiting the child welfare system</a:t>
          </a:r>
          <a:endParaRPr lang="en-US" dirty="0"/>
        </a:p>
      </dgm:t>
    </dgm:pt>
    <dgm:pt modelId="{BF82F329-B9A4-4041-8446-D5693A15E625}" type="parTrans" cxnId="{2749E973-0251-478E-93BE-FB93691F31BC}">
      <dgm:prSet/>
      <dgm:spPr/>
      <dgm:t>
        <a:bodyPr/>
        <a:lstStyle/>
        <a:p>
          <a:endParaRPr lang="en-US"/>
        </a:p>
      </dgm:t>
    </dgm:pt>
    <dgm:pt modelId="{CFD21171-00D2-479A-A7B4-1777593C2239}" type="sibTrans" cxnId="{2749E973-0251-478E-93BE-FB93691F31BC}">
      <dgm:prSet/>
      <dgm:spPr/>
      <dgm:t>
        <a:bodyPr/>
        <a:lstStyle/>
        <a:p>
          <a:endParaRPr lang="en-US"/>
        </a:p>
      </dgm:t>
    </dgm:pt>
    <dgm:pt modelId="{16B437E9-A922-40DC-A0D8-851D39430A09}" type="pres">
      <dgm:prSet presAssocID="{994036DB-F4D9-486E-A218-394CE9FAB7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8003F7-6B7E-43F7-9F4F-F7580D23E47B}" type="pres">
      <dgm:prSet presAssocID="{1BD38A4E-3D67-4641-8662-4C71ED04477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56193-4EEF-4C0B-85FB-940A64A560DB}" type="pres">
      <dgm:prSet presAssocID="{DD400528-AAE8-441A-9D6D-399BA6D0141B}" presName="sibTrans" presStyleCnt="0"/>
      <dgm:spPr/>
    </dgm:pt>
    <dgm:pt modelId="{0B4D305C-6ECE-4471-AE37-176E7C77375E}" type="pres">
      <dgm:prSet presAssocID="{C0F547E0-4CC4-4FE6-AC2B-D6301E2993F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380F6-0454-4225-AA1B-163A474DCBD1}" type="pres">
      <dgm:prSet presAssocID="{854A6C31-474D-4E12-8A6A-EB921DDCC56F}" presName="sibTrans" presStyleCnt="0"/>
      <dgm:spPr/>
    </dgm:pt>
    <dgm:pt modelId="{E40ABFBC-DE4D-40C4-B2A5-7597E196F347}" type="pres">
      <dgm:prSet presAssocID="{4C62C715-8E6C-4451-9DF2-BE610921936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49E973-0251-478E-93BE-FB93691F31BC}" srcId="{994036DB-F4D9-486E-A218-394CE9FAB71B}" destId="{4C62C715-8E6C-4451-9DF2-BE6109219361}" srcOrd="2" destOrd="0" parTransId="{BF82F329-B9A4-4041-8446-D5693A15E625}" sibTransId="{CFD21171-00D2-479A-A7B4-1777593C2239}"/>
    <dgm:cxn modelId="{953B0E22-F014-4916-AB96-82EC152EFB7F}" type="presOf" srcId="{1BD38A4E-3D67-4641-8662-4C71ED044774}" destId="{D48003F7-6B7E-43F7-9F4F-F7580D23E47B}" srcOrd="0" destOrd="0" presId="urn:microsoft.com/office/officeart/2005/8/layout/hList6"/>
    <dgm:cxn modelId="{F0C9B1F7-18A2-4ED3-8E6D-6A5A3F3308C8}" srcId="{994036DB-F4D9-486E-A218-394CE9FAB71B}" destId="{C0F547E0-4CC4-4FE6-AC2B-D6301E2993F6}" srcOrd="1" destOrd="0" parTransId="{F63035BD-9A78-4865-A537-7E7C67F4D023}" sibTransId="{854A6C31-474D-4E12-8A6A-EB921DDCC56F}"/>
    <dgm:cxn modelId="{F532CC6B-9301-487D-8CF8-C6CEDC14D6B9}" srcId="{994036DB-F4D9-486E-A218-394CE9FAB71B}" destId="{1BD38A4E-3D67-4641-8662-4C71ED044774}" srcOrd="0" destOrd="0" parTransId="{AA595AA3-C601-471E-AE02-EEE8DC8CB596}" sibTransId="{DD400528-AAE8-441A-9D6D-399BA6D0141B}"/>
    <dgm:cxn modelId="{6D68B2BA-50DF-4B78-8EB5-6C769DF8016B}" type="presOf" srcId="{994036DB-F4D9-486E-A218-394CE9FAB71B}" destId="{16B437E9-A922-40DC-A0D8-851D39430A09}" srcOrd="0" destOrd="0" presId="urn:microsoft.com/office/officeart/2005/8/layout/hList6"/>
    <dgm:cxn modelId="{B5C49E90-8C75-4802-B8BC-7C94F6ECA675}" type="presOf" srcId="{C0F547E0-4CC4-4FE6-AC2B-D6301E2993F6}" destId="{0B4D305C-6ECE-4471-AE37-176E7C77375E}" srcOrd="0" destOrd="0" presId="urn:microsoft.com/office/officeart/2005/8/layout/hList6"/>
    <dgm:cxn modelId="{289D41B0-7BE3-4719-AA21-4757D03AC662}" type="presOf" srcId="{4C62C715-8E6C-4451-9DF2-BE6109219361}" destId="{E40ABFBC-DE4D-40C4-B2A5-7597E196F347}" srcOrd="0" destOrd="0" presId="urn:microsoft.com/office/officeart/2005/8/layout/hList6"/>
    <dgm:cxn modelId="{504E3A89-3112-4D23-8A22-F84DD80D501C}" type="presParOf" srcId="{16B437E9-A922-40DC-A0D8-851D39430A09}" destId="{D48003F7-6B7E-43F7-9F4F-F7580D23E47B}" srcOrd="0" destOrd="0" presId="urn:microsoft.com/office/officeart/2005/8/layout/hList6"/>
    <dgm:cxn modelId="{C23741B4-B96F-4762-8D79-B47EF9D32CE8}" type="presParOf" srcId="{16B437E9-A922-40DC-A0D8-851D39430A09}" destId="{C5F56193-4EEF-4C0B-85FB-940A64A560DB}" srcOrd="1" destOrd="0" presId="urn:microsoft.com/office/officeart/2005/8/layout/hList6"/>
    <dgm:cxn modelId="{E8FA18CD-F932-427F-A7E5-F644837907A2}" type="presParOf" srcId="{16B437E9-A922-40DC-A0D8-851D39430A09}" destId="{0B4D305C-6ECE-4471-AE37-176E7C77375E}" srcOrd="2" destOrd="0" presId="urn:microsoft.com/office/officeart/2005/8/layout/hList6"/>
    <dgm:cxn modelId="{F957088A-D5C9-4D15-BA12-C3DFA270638F}" type="presParOf" srcId="{16B437E9-A922-40DC-A0D8-851D39430A09}" destId="{386380F6-0454-4225-AA1B-163A474DCBD1}" srcOrd="3" destOrd="0" presId="urn:microsoft.com/office/officeart/2005/8/layout/hList6"/>
    <dgm:cxn modelId="{86B15C59-0F59-43FB-86BB-EE3833FF7148}" type="presParOf" srcId="{16B437E9-A922-40DC-A0D8-851D39430A09}" destId="{E40ABFBC-DE4D-40C4-B2A5-7597E196F34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CBFAE6-7848-4637-80F8-D335CCD0AB13}" type="doc">
      <dgm:prSet loTypeId="urn:microsoft.com/office/officeart/2005/8/layout/hList6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C7FD082-4EF2-4B57-B400-896C6FCC69C1}">
      <dgm:prSet/>
      <dgm:spPr/>
      <dgm:t>
        <a:bodyPr/>
        <a:lstStyle/>
        <a:p>
          <a:pPr rtl="0"/>
          <a:r>
            <a:rPr lang="en-US" dirty="0" smtClean="0"/>
            <a:t>Proctor Place development from HVAF of Indiana</a:t>
          </a:r>
          <a:endParaRPr lang="en-US" dirty="0"/>
        </a:p>
      </dgm:t>
    </dgm:pt>
    <dgm:pt modelId="{CF1DB44D-7DC9-4D47-B30E-53C41AF8879D}" type="parTrans" cxnId="{0105477B-AB36-4EB6-B6F1-C95FAF4C1101}">
      <dgm:prSet/>
      <dgm:spPr/>
      <dgm:t>
        <a:bodyPr/>
        <a:lstStyle/>
        <a:p>
          <a:endParaRPr lang="en-US"/>
        </a:p>
      </dgm:t>
    </dgm:pt>
    <dgm:pt modelId="{91A22EDD-BB74-48E1-AD32-03B5D10E3177}" type="sibTrans" cxnId="{0105477B-AB36-4EB6-B6F1-C95FAF4C1101}">
      <dgm:prSet/>
      <dgm:spPr/>
      <dgm:t>
        <a:bodyPr/>
        <a:lstStyle/>
        <a:p>
          <a:endParaRPr lang="en-US"/>
        </a:p>
      </dgm:t>
    </dgm:pt>
    <dgm:pt modelId="{3B0D8CD1-0A9B-4943-B2D1-ED613AB937C1}">
      <dgm:prSet/>
      <dgm:spPr/>
      <dgm:t>
        <a:bodyPr/>
        <a:lstStyle/>
        <a:p>
          <a:pPr rtl="0"/>
          <a:r>
            <a:rPr lang="en-US" smtClean="0"/>
            <a:t>45 affordable units</a:t>
          </a:r>
          <a:endParaRPr lang="en-US"/>
        </a:p>
      </dgm:t>
    </dgm:pt>
    <dgm:pt modelId="{FF940F25-463B-4645-A9C0-E154CFAEB6C6}" type="parTrans" cxnId="{7F450290-D45A-4B6B-BA08-8B252CA284C9}">
      <dgm:prSet/>
      <dgm:spPr/>
      <dgm:t>
        <a:bodyPr/>
        <a:lstStyle/>
        <a:p>
          <a:endParaRPr lang="en-US"/>
        </a:p>
      </dgm:t>
    </dgm:pt>
    <dgm:pt modelId="{39F00069-6DD2-4437-AC60-F5DDC7D554C7}" type="sibTrans" cxnId="{7F450290-D45A-4B6B-BA08-8B252CA284C9}">
      <dgm:prSet/>
      <dgm:spPr/>
      <dgm:t>
        <a:bodyPr/>
        <a:lstStyle/>
        <a:p>
          <a:endParaRPr lang="en-US"/>
        </a:p>
      </dgm:t>
    </dgm:pt>
    <dgm:pt modelId="{2F8D1317-FA09-4CCD-B73B-46BDC52E2516}">
      <dgm:prSet/>
      <dgm:spPr/>
      <dgm:t>
        <a:bodyPr/>
        <a:lstStyle/>
        <a:p>
          <a:pPr rtl="0"/>
          <a:r>
            <a:rPr lang="en-US" smtClean="0"/>
            <a:t>15 supportive housing units for veterans</a:t>
          </a:r>
          <a:endParaRPr lang="en-US"/>
        </a:p>
      </dgm:t>
    </dgm:pt>
    <dgm:pt modelId="{04FA8297-35D2-43D4-91A1-9A073F59CFB6}" type="parTrans" cxnId="{80B510D3-B6EC-4FB8-9985-F554DC9E0320}">
      <dgm:prSet/>
      <dgm:spPr/>
      <dgm:t>
        <a:bodyPr/>
        <a:lstStyle/>
        <a:p>
          <a:endParaRPr lang="en-US"/>
        </a:p>
      </dgm:t>
    </dgm:pt>
    <dgm:pt modelId="{EFF4210B-B4C9-463E-8206-522409A9770A}" type="sibTrans" cxnId="{80B510D3-B6EC-4FB8-9985-F554DC9E0320}">
      <dgm:prSet/>
      <dgm:spPr/>
      <dgm:t>
        <a:bodyPr/>
        <a:lstStyle/>
        <a:p>
          <a:endParaRPr lang="en-US"/>
        </a:p>
      </dgm:t>
    </dgm:pt>
    <dgm:pt modelId="{FE016FB9-3281-4848-B14C-1BBE01CAFC93}" type="pres">
      <dgm:prSet presAssocID="{BACBFAE6-7848-4637-80F8-D335CCD0AB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699428-F975-4350-A928-639947620396}" type="pres">
      <dgm:prSet presAssocID="{FC7FD082-4EF2-4B57-B400-896C6FCC69C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256E6-5C91-4042-BD7A-CEFC11F1BCDE}" type="pres">
      <dgm:prSet presAssocID="{91A22EDD-BB74-48E1-AD32-03B5D10E3177}" presName="sibTrans" presStyleCnt="0"/>
      <dgm:spPr/>
    </dgm:pt>
    <dgm:pt modelId="{1FCFD2C5-07BE-4AA9-80C9-DAEBEA605E7A}" type="pres">
      <dgm:prSet presAssocID="{3B0D8CD1-0A9B-4943-B2D1-ED613AB937C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86166-50D0-4C60-9E14-7435386667C3}" type="pres">
      <dgm:prSet presAssocID="{39F00069-6DD2-4437-AC60-F5DDC7D554C7}" presName="sibTrans" presStyleCnt="0"/>
      <dgm:spPr/>
    </dgm:pt>
    <dgm:pt modelId="{EAB50D77-C0A5-4274-BDBD-E6F505FCFB7D}" type="pres">
      <dgm:prSet presAssocID="{2F8D1317-FA09-4CCD-B73B-46BDC52E251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05477B-AB36-4EB6-B6F1-C95FAF4C1101}" srcId="{BACBFAE6-7848-4637-80F8-D335CCD0AB13}" destId="{FC7FD082-4EF2-4B57-B400-896C6FCC69C1}" srcOrd="0" destOrd="0" parTransId="{CF1DB44D-7DC9-4D47-B30E-53C41AF8879D}" sibTransId="{91A22EDD-BB74-48E1-AD32-03B5D10E3177}"/>
    <dgm:cxn modelId="{981A338C-F52A-497B-B383-FFDD89840058}" type="presOf" srcId="{BACBFAE6-7848-4637-80F8-D335CCD0AB13}" destId="{FE016FB9-3281-4848-B14C-1BBE01CAFC93}" srcOrd="0" destOrd="0" presId="urn:microsoft.com/office/officeart/2005/8/layout/hList6"/>
    <dgm:cxn modelId="{A9A9EB88-71A0-4EF9-8A74-46910CAB5340}" type="presOf" srcId="{FC7FD082-4EF2-4B57-B400-896C6FCC69C1}" destId="{13699428-F975-4350-A928-639947620396}" srcOrd="0" destOrd="0" presId="urn:microsoft.com/office/officeart/2005/8/layout/hList6"/>
    <dgm:cxn modelId="{F9FCB757-0FF7-488E-B925-71151670C5F5}" type="presOf" srcId="{3B0D8CD1-0A9B-4943-B2D1-ED613AB937C1}" destId="{1FCFD2C5-07BE-4AA9-80C9-DAEBEA605E7A}" srcOrd="0" destOrd="0" presId="urn:microsoft.com/office/officeart/2005/8/layout/hList6"/>
    <dgm:cxn modelId="{7F450290-D45A-4B6B-BA08-8B252CA284C9}" srcId="{BACBFAE6-7848-4637-80F8-D335CCD0AB13}" destId="{3B0D8CD1-0A9B-4943-B2D1-ED613AB937C1}" srcOrd="1" destOrd="0" parTransId="{FF940F25-463B-4645-A9C0-E154CFAEB6C6}" sibTransId="{39F00069-6DD2-4437-AC60-F5DDC7D554C7}"/>
    <dgm:cxn modelId="{3B7DCA21-76C1-4310-B4B9-0ADAE585BCBE}" type="presOf" srcId="{2F8D1317-FA09-4CCD-B73B-46BDC52E2516}" destId="{EAB50D77-C0A5-4274-BDBD-E6F505FCFB7D}" srcOrd="0" destOrd="0" presId="urn:microsoft.com/office/officeart/2005/8/layout/hList6"/>
    <dgm:cxn modelId="{80B510D3-B6EC-4FB8-9985-F554DC9E0320}" srcId="{BACBFAE6-7848-4637-80F8-D335CCD0AB13}" destId="{2F8D1317-FA09-4CCD-B73B-46BDC52E2516}" srcOrd="2" destOrd="0" parTransId="{04FA8297-35D2-43D4-91A1-9A073F59CFB6}" sibTransId="{EFF4210B-B4C9-463E-8206-522409A9770A}"/>
    <dgm:cxn modelId="{14241A25-AFAA-435B-A932-7098D606A77C}" type="presParOf" srcId="{FE016FB9-3281-4848-B14C-1BBE01CAFC93}" destId="{13699428-F975-4350-A928-639947620396}" srcOrd="0" destOrd="0" presId="urn:microsoft.com/office/officeart/2005/8/layout/hList6"/>
    <dgm:cxn modelId="{9062BFAE-67F2-4566-A6C4-6D77DFE17CCE}" type="presParOf" srcId="{FE016FB9-3281-4848-B14C-1BBE01CAFC93}" destId="{E89256E6-5C91-4042-BD7A-CEFC11F1BCDE}" srcOrd="1" destOrd="0" presId="urn:microsoft.com/office/officeart/2005/8/layout/hList6"/>
    <dgm:cxn modelId="{7619DB2B-927B-429F-8B31-0583D6808612}" type="presParOf" srcId="{FE016FB9-3281-4848-B14C-1BBE01CAFC93}" destId="{1FCFD2C5-07BE-4AA9-80C9-DAEBEA605E7A}" srcOrd="2" destOrd="0" presId="urn:microsoft.com/office/officeart/2005/8/layout/hList6"/>
    <dgm:cxn modelId="{87E71CE0-3805-4709-AA01-E8E52CF45C8C}" type="presParOf" srcId="{FE016FB9-3281-4848-B14C-1BBE01CAFC93}" destId="{CD586166-50D0-4C60-9E14-7435386667C3}" srcOrd="3" destOrd="0" presId="urn:microsoft.com/office/officeart/2005/8/layout/hList6"/>
    <dgm:cxn modelId="{4367B39A-69F5-4075-B885-7DC16474A215}" type="presParOf" srcId="{FE016FB9-3281-4848-B14C-1BBE01CAFC93}" destId="{EAB50D77-C0A5-4274-BDBD-E6F505FCFB7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43141F-66DF-42E0-A580-0BDBD39C25D9}" type="doc">
      <dgm:prSet loTypeId="urn:microsoft.com/office/officeart/2005/8/layout/hList1" loCatId="list" qsTypeId="urn:microsoft.com/office/officeart/2005/8/quickstyle/3d2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6B4DF3E-E5A7-4A3E-B989-4D113B7CE6DE}">
      <dgm:prSet/>
      <dgm:spPr/>
      <dgm:t>
        <a:bodyPr/>
        <a:lstStyle/>
        <a:p>
          <a:pPr rtl="0"/>
          <a:r>
            <a:rPr lang="en-US" smtClean="0"/>
            <a:t>Coordinated Entry System (CES) Refinement</a:t>
          </a:r>
          <a:endParaRPr lang="en-US"/>
        </a:p>
      </dgm:t>
    </dgm:pt>
    <dgm:pt modelId="{744A2345-F1E4-41B6-9241-C220626B882B}" type="parTrans" cxnId="{EDA64E3E-146B-438C-A711-937DD87B179F}">
      <dgm:prSet/>
      <dgm:spPr/>
      <dgm:t>
        <a:bodyPr/>
        <a:lstStyle/>
        <a:p>
          <a:endParaRPr lang="en-US"/>
        </a:p>
      </dgm:t>
    </dgm:pt>
    <dgm:pt modelId="{FCF97B59-3FBB-4C14-A5E5-B52A2E9C1D05}" type="sibTrans" cxnId="{EDA64E3E-146B-438C-A711-937DD87B179F}">
      <dgm:prSet/>
      <dgm:spPr/>
      <dgm:t>
        <a:bodyPr/>
        <a:lstStyle/>
        <a:p>
          <a:endParaRPr lang="en-US"/>
        </a:p>
      </dgm:t>
    </dgm:pt>
    <dgm:pt modelId="{31141716-A239-432D-A74A-01BDD01DD22B}">
      <dgm:prSet/>
      <dgm:spPr/>
      <dgm:t>
        <a:bodyPr/>
        <a:lstStyle/>
        <a:p>
          <a:pPr rtl="0"/>
          <a:r>
            <a:rPr lang="en-US" smtClean="0"/>
            <a:t>Ongoing access point refinement to ensure adequate CES coverage</a:t>
          </a:r>
          <a:endParaRPr lang="en-US"/>
        </a:p>
      </dgm:t>
    </dgm:pt>
    <dgm:pt modelId="{FA00CD1F-4B45-4249-87C7-A7F9EC485741}" type="parTrans" cxnId="{80593E25-303F-41B9-B89E-58889BCDA893}">
      <dgm:prSet/>
      <dgm:spPr/>
      <dgm:t>
        <a:bodyPr/>
        <a:lstStyle/>
        <a:p>
          <a:endParaRPr lang="en-US"/>
        </a:p>
      </dgm:t>
    </dgm:pt>
    <dgm:pt modelId="{BE9E96D8-12FA-4428-93D3-A180DEBCE529}" type="sibTrans" cxnId="{80593E25-303F-41B9-B89E-58889BCDA893}">
      <dgm:prSet/>
      <dgm:spPr/>
      <dgm:t>
        <a:bodyPr/>
        <a:lstStyle/>
        <a:p>
          <a:endParaRPr lang="en-US"/>
        </a:p>
      </dgm:t>
    </dgm:pt>
    <dgm:pt modelId="{CC5AD91E-029B-46D6-989F-DBFE6FBBA59A}">
      <dgm:prSet/>
      <dgm:spPr/>
      <dgm:t>
        <a:bodyPr/>
        <a:lstStyle/>
        <a:p>
          <a:pPr rtl="0"/>
          <a:r>
            <a:rPr lang="en-US" smtClean="0"/>
            <a:t>The CES Leadership Group reviews ESG-CV prioritization, referral and housing placement data (including assessing potential racial disparities)</a:t>
          </a:r>
          <a:endParaRPr lang="en-US"/>
        </a:p>
      </dgm:t>
    </dgm:pt>
    <dgm:pt modelId="{4C20EB7B-EE9E-4E7D-BF0F-B0904984551A}" type="parTrans" cxnId="{EA6C398C-CE9B-4FD1-B04A-67861E6C462E}">
      <dgm:prSet/>
      <dgm:spPr/>
      <dgm:t>
        <a:bodyPr/>
        <a:lstStyle/>
        <a:p>
          <a:endParaRPr lang="en-US"/>
        </a:p>
      </dgm:t>
    </dgm:pt>
    <dgm:pt modelId="{D6565B46-934B-49AF-A58E-E01B7B14EFA2}" type="sibTrans" cxnId="{EA6C398C-CE9B-4FD1-B04A-67861E6C462E}">
      <dgm:prSet/>
      <dgm:spPr/>
      <dgm:t>
        <a:bodyPr/>
        <a:lstStyle/>
        <a:p>
          <a:endParaRPr lang="en-US"/>
        </a:p>
      </dgm:t>
    </dgm:pt>
    <dgm:pt modelId="{B8CB7C8F-E370-40D0-A207-8F3203ED832F}">
      <dgm:prSet/>
      <dgm:spPr/>
      <dgm:t>
        <a:bodyPr/>
        <a:lstStyle/>
        <a:p>
          <a:pPr rtl="0"/>
          <a:r>
            <a:rPr lang="en-US" smtClean="0"/>
            <a:t>Shelter-specific mapping to identify, triage, and connect households to the Coordinated Entry System</a:t>
          </a:r>
          <a:endParaRPr lang="en-US"/>
        </a:p>
      </dgm:t>
    </dgm:pt>
    <dgm:pt modelId="{B4F11FAA-3AA9-4535-8C89-63C58D5F3A4D}" type="parTrans" cxnId="{B5C7D973-6428-4EA5-97D9-4A5D6872D7CB}">
      <dgm:prSet/>
      <dgm:spPr/>
      <dgm:t>
        <a:bodyPr/>
        <a:lstStyle/>
        <a:p>
          <a:endParaRPr lang="en-US"/>
        </a:p>
      </dgm:t>
    </dgm:pt>
    <dgm:pt modelId="{DFAE28F1-2065-448F-B8FA-610361C828D4}" type="sibTrans" cxnId="{B5C7D973-6428-4EA5-97D9-4A5D6872D7CB}">
      <dgm:prSet/>
      <dgm:spPr/>
      <dgm:t>
        <a:bodyPr/>
        <a:lstStyle/>
        <a:p>
          <a:endParaRPr lang="en-US"/>
        </a:p>
      </dgm:t>
    </dgm:pt>
    <dgm:pt modelId="{B407B3B5-AB70-485C-BB57-6A37B55A9497}" type="pres">
      <dgm:prSet presAssocID="{5843141F-66DF-42E0-A580-0BDBD39C25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6C10E5-FC76-4C33-9E3F-DDF7995055DB}" type="pres">
      <dgm:prSet presAssocID="{A6B4DF3E-E5A7-4A3E-B989-4D113B7CE6DE}" presName="composite" presStyleCnt="0"/>
      <dgm:spPr/>
    </dgm:pt>
    <dgm:pt modelId="{AA8F72FB-EEB4-47A3-A9C6-BB74D0CC038E}" type="pres">
      <dgm:prSet presAssocID="{A6B4DF3E-E5A7-4A3E-B989-4D113B7CE6D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4E044-D1F4-4745-B3A7-6AE8FC2E17C7}" type="pres">
      <dgm:prSet presAssocID="{A6B4DF3E-E5A7-4A3E-B989-4D113B7CE6DE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A64E3E-146B-438C-A711-937DD87B179F}" srcId="{5843141F-66DF-42E0-A580-0BDBD39C25D9}" destId="{A6B4DF3E-E5A7-4A3E-B989-4D113B7CE6DE}" srcOrd="0" destOrd="0" parTransId="{744A2345-F1E4-41B6-9241-C220626B882B}" sibTransId="{FCF97B59-3FBB-4C14-A5E5-B52A2E9C1D05}"/>
    <dgm:cxn modelId="{8A13D961-2057-443A-9F55-6F909F372207}" type="presOf" srcId="{31141716-A239-432D-A74A-01BDD01DD22B}" destId="{DA44E044-D1F4-4745-B3A7-6AE8FC2E17C7}" srcOrd="0" destOrd="0" presId="urn:microsoft.com/office/officeart/2005/8/layout/hList1"/>
    <dgm:cxn modelId="{EAFFC2A6-936C-4658-BCB0-515EE0AB7761}" type="presOf" srcId="{CC5AD91E-029B-46D6-989F-DBFE6FBBA59A}" destId="{DA44E044-D1F4-4745-B3A7-6AE8FC2E17C7}" srcOrd="0" destOrd="1" presId="urn:microsoft.com/office/officeart/2005/8/layout/hList1"/>
    <dgm:cxn modelId="{EA6C398C-CE9B-4FD1-B04A-67861E6C462E}" srcId="{A6B4DF3E-E5A7-4A3E-B989-4D113B7CE6DE}" destId="{CC5AD91E-029B-46D6-989F-DBFE6FBBA59A}" srcOrd="1" destOrd="0" parTransId="{4C20EB7B-EE9E-4E7D-BF0F-B0904984551A}" sibTransId="{D6565B46-934B-49AF-A58E-E01B7B14EFA2}"/>
    <dgm:cxn modelId="{4D603ED4-DB90-46A8-98E6-C24A8BBA1FDA}" type="presOf" srcId="{5843141F-66DF-42E0-A580-0BDBD39C25D9}" destId="{B407B3B5-AB70-485C-BB57-6A37B55A9497}" srcOrd="0" destOrd="0" presId="urn:microsoft.com/office/officeart/2005/8/layout/hList1"/>
    <dgm:cxn modelId="{79D7DB48-1083-48CA-87B7-4164DC03A9AE}" type="presOf" srcId="{A6B4DF3E-E5A7-4A3E-B989-4D113B7CE6DE}" destId="{AA8F72FB-EEB4-47A3-A9C6-BB74D0CC038E}" srcOrd="0" destOrd="0" presId="urn:microsoft.com/office/officeart/2005/8/layout/hList1"/>
    <dgm:cxn modelId="{DE8BC293-44B4-46D7-8B36-BF55AC78E61F}" type="presOf" srcId="{B8CB7C8F-E370-40D0-A207-8F3203ED832F}" destId="{DA44E044-D1F4-4745-B3A7-6AE8FC2E17C7}" srcOrd="0" destOrd="2" presId="urn:microsoft.com/office/officeart/2005/8/layout/hList1"/>
    <dgm:cxn modelId="{80593E25-303F-41B9-B89E-58889BCDA893}" srcId="{A6B4DF3E-E5A7-4A3E-B989-4D113B7CE6DE}" destId="{31141716-A239-432D-A74A-01BDD01DD22B}" srcOrd="0" destOrd="0" parTransId="{FA00CD1F-4B45-4249-87C7-A7F9EC485741}" sibTransId="{BE9E96D8-12FA-4428-93D3-A180DEBCE529}"/>
    <dgm:cxn modelId="{B5C7D973-6428-4EA5-97D9-4A5D6872D7CB}" srcId="{A6B4DF3E-E5A7-4A3E-B989-4D113B7CE6DE}" destId="{B8CB7C8F-E370-40D0-A207-8F3203ED832F}" srcOrd="2" destOrd="0" parTransId="{B4F11FAA-3AA9-4535-8C89-63C58D5F3A4D}" sibTransId="{DFAE28F1-2065-448F-B8FA-610361C828D4}"/>
    <dgm:cxn modelId="{19FA7738-F6DE-430C-A7AD-6507EBD9B91F}" type="presParOf" srcId="{B407B3B5-AB70-485C-BB57-6A37B55A9497}" destId="{646C10E5-FC76-4C33-9E3F-DDF7995055DB}" srcOrd="0" destOrd="0" presId="urn:microsoft.com/office/officeart/2005/8/layout/hList1"/>
    <dgm:cxn modelId="{AB5860FF-64CA-4E69-B76B-F3CCDAC9F397}" type="presParOf" srcId="{646C10E5-FC76-4C33-9E3F-DDF7995055DB}" destId="{AA8F72FB-EEB4-47A3-A9C6-BB74D0CC038E}" srcOrd="0" destOrd="0" presId="urn:microsoft.com/office/officeart/2005/8/layout/hList1"/>
    <dgm:cxn modelId="{B702E279-955E-4160-867C-D95D0C5C950F}" type="presParOf" srcId="{646C10E5-FC76-4C33-9E3F-DDF7995055DB}" destId="{DA44E044-D1F4-4745-B3A7-6AE8FC2E17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CFA54-9E46-41A5-9F1E-9E456EB719CB}">
      <dsp:nvSpPr>
        <dsp:cNvPr id="0" name=""/>
        <dsp:cNvSpPr/>
      </dsp:nvSpPr>
      <dsp:spPr>
        <a:xfrm>
          <a:off x="-5790517" y="-886259"/>
          <a:ext cx="6893793" cy="6893793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E0122-B0E7-495A-9FD6-4CBF3DE8A0D7}">
      <dsp:nvSpPr>
        <dsp:cNvPr id="0" name=""/>
        <dsp:cNvSpPr/>
      </dsp:nvSpPr>
      <dsp:spPr>
        <a:xfrm>
          <a:off x="482236" y="319977"/>
          <a:ext cx="6761078" cy="6403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28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Affirm the Six Strategic Priorities </a:t>
          </a:r>
          <a:endParaRPr lang="en-US" sz="2300" kern="1200" dirty="0"/>
        </a:p>
      </dsp:txBody>
      <dsp:txXfrm>
        <a:off x="482236" y="319977"/>
        <a:ext cx="6761078" cy="640364"/>
      </dsp:txXfrm>
    </dsp:sp>
    <dsp:sp modelId="{A3CD2F1C-6207-4CF4-B98A-334FD8B85407}">
      <dsp:nvSpPr>
        <dsp:cNvPr id="0" name=""/>
        <dsp:cNvSpPr/>
      </dsp:nvSpPr>
      <dsp:spPr>
        <a:xfrm>
          <a:off x="82009" y="239931"/>
          <a:ext cx="800455" cy="80045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FC1CB1-7CF1-4DF2-96C7-7426798073BF}">
      <dsp:nvSpPr>
        <dsp:cNvPr id="0" name=""/>
        <dsp:cNvSpPr/>
      </dsp:nvSpPr>
      <dsp:spPr>
        <a:xfrm>
          <a:off x="941103" y="1280216"/>
          <a:ext cx="6302211" cy="6403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28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Demonstrate Progress on Prioritized Strategies</a:t>
          </a:r>
          <a:endParaRPr lang="en-US" sz="2300" kern="1200" dirty="0"/>
        </a:p>
      </dsp:txBody>
      <dsp:txXfrm>
        <a:off x="941103" y="1280216"/>
        <a:ext cx="6302211" cy="640364"/>
      </dsp:txXfrm>
    </dsp:sp>
    <dsp:sp modelId="{C832BF79-6964-480D-9641-F8C09AEA2174}">
      <dsp:nvSpPr>
        <dsp:cNvPr id="0" name=""/>
        <dsp:cNvSpPr/>
      </dsp:nvSpPr>
      <dsp:spPr>
        <a:xfrm>
          <a:off x="540875" y="1200170"/>
          <a:ext cx="800455" cy="80045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425A15-F5D7-4EFE-A985-B91147669214}">
      <dsp:nvSpPr>
        <dsp:cNvPr id="0" name=""/>
        <dsp:cNvSpPr/>
      </dsp:nvSpPr>
      <dsp:spPr>
        <a:xfrm>
          <a:off x="1081938" y="2240455"/>
          <a:ext cx="6161376" cy="6403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28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baseline="0" dirty="0" smtClean="0"/>
            <a:t>Understand New Initiatives and Funding</a:t>
          </a:r>
          <a:endParaRPr lang="en-US" sz="2300" kern="1200" dirty="0"/>
        </a:p>
      </dsp:txBody>
      <dsp:txXfrm>
        <a:off x="1081938" y="2240455"/>
        <a:ext cx="6161376" cy="640364"/>
      </dsp:txXfrm>
    </dsp:sp>
    <dsp:sp modelId="{0010EF47-66B6-4834-B846-76A8C36551A1}">
      <dsp:nvSpPr>
        <dsp:cNvPr id="0" name=""/>
        <dsp:cNvSpPr/>
      </dsp:nvSpPr>
      <dsp:spPr>
        <a:xfrm>
          <a:off x="681710" y="2160409"/>
          <a:ext cx="800455" cy="80045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A42753-81C5-43F4-B7B6-55924947120F}">
      <dsp:nvSpPr>
        <dsp:cNvPr id="0" name=""/>
        <dsp:cNvSpPr/>
      </dsp:nvSpPr>
      <dsp:spPr>
        <a:xfrm>
          <a:off x="941103" y="3200694"/>
          <a:ext cx="6302211" cy="6403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28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Describe Partnerships and Collaborations</a:t>
          </a:r>
          <a:endParaRPr lang="en-US" sz="2300" kern="1200" dirty="0"/>
        </a:p>
      </dsp:txBody>
      <dsp:txXfrm>
        <a:off x="941103" y="3200694"/>
        <a:ext cx="6302211" cy="640364"/>
      </dsp:txXfrm>
    </dsp:sp>
    <dsp:sp modelId="{46518357-483E-4C67-B1B1-B3DB59C3C40B}">
      <dsp:nvSpPr>
        <dsp:cNvPr id="0" name=""/>
        <dsp:cNvSpPr/>
      </dsp:nvSpPr>
      <dsp:spPr>
        <a:xfrm>
          <a:off x="540875" y="3120648"/>
          <a:ext cx="800455" cy="80045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A62BA3-92C6-490E-BCD2-6136C7CF166B}">
      <dsp:nvSpPr>
        <dsp:cNvPr id="0" name=""/>
        <dsp:cNvSpPr/>
      </dsp:nvSpPr>
      <dsp:spPr>
        <a:xfrm>
          <a:off x="482236" y="4160933"/>
          <a:ext cx="6761078" cy="6403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28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Envision Opportunities for 2021</a:t>
          </a:r>
          <a:endParaRPr lang="en-US" sz="2300" kern="1200" dirty="0"/>
        </a:p>
      </dsp:txBody>
      <dsp:txXfrm>
        <a:off x="482236" y="4160933"/>
        <a:ext cx="6761078" cy="640364"/>
      </dsp:txXfrm>
    </dsp:sp>
    <dsp:sp modelId="{8E872A0B-8A86-44FF-A41D-2861741E8269}">
      <dsp:nvSpPr>
        <dsp:cNvPr id="0" name=""/>
        <dsp:cNvSpPr/>
      </dsp:nvSpPr>
      <dsp:spPr>
        <a:xfrm>
          <a:off x="82009" y="4080887"/>
          <a:ext cx="800455" cy="80045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63585-8BFC-4515-8D1B-3D47E8ECCFAC}">
      <dsp:nvSpPr>
        <dsp:cNvPr id="0" name=""/>
        <dsp:cNvSpPr/>
      </dsp:nvSpPr>
      <dsp:spPr>
        <a:xfrm>
          <a:off x="0" y="18495"/>
          <a:ext cx="7315200" cy="100386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Emergency Solutions Grant 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Rapid Rehousing (RRH) Funding</a:t>
          </a:r>
          <a:endParaRPr lang="en-US" sz="2200" kern="1200" dirty="0"/>
        </a:p>
      </dsp:txBody>
      <dsp:txXfrm>
        <a:off x="49004" y="67499"/>
        <a:ext cx="7217192" cy="905852"/>
      </dsp:txXfrm>
    </dsp:sp>
    <dsp:sp modelId="{1943827C-0AC6-4479-9E4D-7C9E57C813B1}">
      <dsp:nvSpPr>
        <dsp:cNvPr id="0" name=""/>
        <dsp:cNvSpPr/>
      </dsp:nvSpPr>
      <dsp:spPr>
        <a:xfrm>
          <a:off x="0" y="1022355"/>
          <a:ext cx="73152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smtClean="0"/>
            <a:t>Priority for individuals at highest risk for Covid-19</a:t>
          </a:r>
          <a:endParaRPr lang="en-US" sz="1700" kern="1200"/>
        </a:p>
      </dsp:txBody>
      <dsp:txXfrm>
        <a:off x="0" y="1022355"/>
        <a:ext cx="7315200" cy="364320"/>
      </dsp:txXfrm>
    </dsp:sp>
    <dsp:sp modelId="{691DC607-031B-4AA6-AB99-B58BCB2792CC}">
      <dsp:nvSpPr>
        <dsp:cNvPr id="0" name=""/>
        <dsp:cNvSpPr/>
      </dsp:nvSpPr>
      <dsp:spPr>
        <a:xfrm>
          <a:off x="39538" y="1336862"/>
          <a:ext cx="4396069" cy="1003860"/>
        </a:xfrm>
        <a:prstGeom prst="round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ESG- CV-1</a:t>
          </a:r>
          <a:endParaRPr lang="en-US" sz="2200" kern="1200"/>
        </a:p>
      </dsp:txBody>
      <dsp:txXfrm>
        <a:off x="88542" y="1385866"/>
        <a:ext cx="4298061" cy="905852"/>
      </dsp:txXfrm>
    </dsp:sp>
    <dsp:sp modelId="{106C036F-49C5-4E2B-BB1B-A64098AACB9F}">
      <dsp:nvSpPr>
        <dsp:cNvPr id="0" name=""/>
        <dsp:cNvSpPr/>
      </dsp:nvSpPr>
      <dsp:spPr>
        <a:xfrm>
          <a:off x="0" y="2390535"/>
          <a:ext cx="7315200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smtClean="0"/>
            <a:t>New RRH partners: Horizon House, Aspire and Stopover Inc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smtClean="0"/>
            <a:t>RRH funding targeting special populations</a:t>
          </a:r>
          <a:endParaRPr lang="en-US" sz="1700" kern="1200"/>
        </a:p>
      </dsp:txBody>
      <dsp:txXfrm>
        <a:off x="0" y="2390535"/>
        <a:ext cx="7315200" cy="592020"/>
      </dsp:txXfrm>
    </dsp:sp>
    <dsp:sp modelId="{74400EB8-DB97-4ED2-A249-919BFB51F3CE}">
      <dsp:nvSpPr>
        <dsp:cNvPr id="0" name=""/>
        <dsp:cNvSpPr/>
      </dsp:nvSpPr>
      <dsp:spPr>
        <a:xfrm>
          <a:off x="64556" y="2982555"/>
          <a:ext cx="4310042" cy="1003860"/>
        </a:xfrm>
        <a:prstGeom prst="round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ESG-CV-2</a:t>
          </a:r>
          <a:endParaRPr lang="en-US" sz="2200" kern="1200"/>
        </a:p>
      </dsp:txBody>
      <dsp:txXfrm>
        <a:off x="113560" y="3031559"/>
        <a:ext cx="4212034" cy="905852"/>
      </dsp:txXfrm>
    </dsp:sp>
    <dsp:sp modelId="{32197AE9-C41A-404A-ACE6-040514D39A37}">
      <dsp:nvSpPr>
        <dsp:cNvPr id="0" name=""/>
        <dsp:cNvSpPr/>
      </dsp:nvSpPr>
      <dsp:spPr>
        <a:xfrm>
          <a:off x="0" y="3986415"/>
          <a:ext cx="7315200" cy="1115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smtClean="0"/>
            <a:t>Launch of </a:t>
          </a:r>
          <a:r>
            <a:rPr lang="en-US" sz="1700" b="1" kern="1200" smtClean="0"/>
            <a:t>HomeNow Indy </a:t>
          </a:r>
          <a:r>
            <a:rPr lang="en-US" sz="1700" kern="1200" smtClean="0"/>
            <a:t>initiative with fiscal agent, Merchants Affordable Housing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Goal to rehouse 425 households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>
              <a:hlinkClick xmlns:r="http://schemas.openxmlformats.org/officeDocument/2006/relationships" r:id="rId1"/>
            </a:rPr>
            <a:t>https://www.merchantsaffordablehousing.org/homenow-indy</a:t>
          </a:r>
          <a:endParaRPr lang="en-US" sz="1700" kern="1200" dirty="0"/>
        </a:p>
      </dsp:txBody>
      <dsp:txXfrm>
        <a:off x="0" y="3986415"/>
        <a:ext cx="7315200" cy="11157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B6556-C7B3-4CE8-8E98-180D83EFF6D0}">
      <dsp:nvSpPr>
        <dsp:cNvPr id="0" name=""/>
        <dsp:cNvSpPr/>
      </dsp:nvSpPr>
      <dsp:spPr>
        <a:xfrm>
          <a:off x="3657600" y="2335760"/>
          <a:ext cx="2587778" cy="449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559"/>
              </a:lnTo>
              <a:lnTo>
                <a:pt x="2587778" y="224559"/>
              </a:lnTo>
              <a:lnTo>
                <a:pt x="2587778" y="449118"/>
              </a:lnTo>
            </a:path>
          </a:pathLst>
        </a:custGeom>
        <a:noFill/>
        <a:ln w="10795" cap="flat" cmpd="sng" algn="ctr">
          <a:solidFill>
            <a:schemeClr val="bg2">
              <a:lumMod val="9000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13F07-8E8F-471C-B6C6-960EC91AE345}">
      <dsp:nvSpPr>
        <dsp:cNvPr id="0" name=""/>
        <dsp:cNvSpPr/>
      </dsp:nvSpPr>
      <dsp:spPr>
        <a:xfrm>
          <a:off x="3611880" y="2335760"/>
          <a:ext cx="91440" cy="449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9118"/>
              </a:lnTo>
            </a:path>
          </a:pathLst>
        </a:custGeom>
        <a:noFill/>
        <a:ln w="10795" cap="flat" cmpd="sng" algn="ctr">
          <a:noFill/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BFC23-00F6-4125-835D-ECBDD7198473}">
      <dsp:nvSpPr>
        <dsp:cNvPr id="0" name=""/>
        <dsp:cNvSpPr/>
      </dsp:nvSpPr>
      <dsp:spPr>
        <a:xfrm>
          <a:off x="1069821" y="2335760"/>
          <a:ext cx="2587778" cy="449118"/>
        </a:xfrm>
        <a:custGeom>
          <a:avLst/>
          <a:gdLst/>
          <a:ahLst/>
          <a:cxnLst/>
          <a:rect l="0" t="0" r="0" b="0"/>
          <a:pathLst>
            <a:path>
              <a:moveTo>
                <a:pt x="2587778" y="0"/>
              </a:moveTo>
              <a:lnTo>
                <a:pt x="2587778" y="224559"/>
              </a:lnTo>
              <a:lnTo>
                <a:pt x="0" y="224559"/>
              </a:lnTo>
              <a:lnTo>
                <a:pt x="0" y="449118"/>
              </a:lnTo>
            </a:path>
          </a:pathLst>
        </a:custGeom>
        <a:noFill/>
        <a:ln w="10795" cap="flat" cmpd="sng" algn="ctr">
          <a:solidFill>
            <a:schemeClr val="bg2">
              <a:lumMod val="9000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688D9-9D88-458D-A376-CCFCF197339E}">
      <dsp:nvSpPr>
        <dsp:cNvPr id="0" name=""/>
        <dsp:cNvSpPr/>
      </dsp:nvSpPr>
      <dsp:spPr>
        <a:xfrm>
          <a:off x="2588269" y="1266430"/>
          <a:ext cx="2138660" cy="10693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Fiscal Agent Role</a:t>
          </a:r>
          <a:endParaRPr lang="en-US" sz="1700" kern="1200"/>
        </a:p>
      </dsp:txBody>
      <dsp:txXfrm>
        <a:off x="2588269" y="1266430"/>
        <a:ext cx="2138660" cy="1069330"/>
      </dsp:txXfrm>
    </dsp:sp>
    <dsp:sp modelId="{B2E24AA3-0242-488E-88DC-F9BF9DAA14EF}">
      <dsp:nvSpPr>
        <dsp:cNvPr id="0" name=""/>
        <dsp:cNvSpPr/>
      </dsp:nvSpPr>
      <dsp:spPr>
        <a:xfrm>
          <a:off x="491" y="2784879"/>
          <a:ext cx="2138660" cy="10693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Responsible for overall program administration and compliance.</a:t>
          </a:r>
          <a:endParaRPr lang="en-US" sz="1700" kern="1200"/>
        </a:p>
      </dsp:txBody>
      <dsp:txXfrm>
        <a:off x="491" y="2784879"/>
        <a:ext cx="2138660" cy="1069330"/>
      </dsp:txXfrm>
    </dsp:sp>
    <dsp:sp modelId="{D7DE36B0-097C-495C-A41D-D4B4BEE02519}">
      <dsp:nvSpPr>
        <dsp:cNvPr id="0" name=""/>
        <dsp:cNvSpPr/>
      </dsp:nvSpPr>
      <dsp:spPr>
        <a:xfrm>
          <a:off x="2588269" y="2784879"/>
          <a:ext cx="2138660" cy="10693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Pay rent subsidy and incentives directly to participating owners. </a:t>
          </a:r>
          <a:endParaRPr lang="en-US" sz="1700" kern="1200"/>
        </a:p>
      </dsp:txBody>
      <dsp:txXfrm>
        <a:off x="2588269" y="2784879"/>
        <a:ext cx="2138660" cy="1069330"/>
      </dsp:txXfrm>
    </dsp:sp>
    <dsp:sp modelId="{1014C261-0C8F-42C1-A567-1F99B659928F}">
      <dsp:nvSpPr>
        <dsp:cNvPr id="0" name=""/>
        <dsp:cNvSpPr/>
      </dsp:nvSpPr>
      <dsp:spPr>
        <a:xfrm>
          <a:off x="5176048" y="2784879"/>
          <a:ext cx="2138660" cy="10693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Administer contracts with service providers for Housing Navigation and Case Management.</a:t>
          </a:r>
          <a:endParaRPr lang="en-US" sz="1700" kern="1200"/>
        </a:p>
      </dsp:txBody>
      <dsp:txXfrm>
        <a:off x="5176048" y="2784879"/>
        <a:ext cx="2138660" cy="10693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95081-BDB6-4F8E-99C0-D4FD2AA435A2}">
      <dsp:nvSpPr>
        <dsp:cNvPr id="0" name=""/>
        <dsp:cNvSpPr/>
      </dsp:nvSpPr>
      <dsp:spPr>
        <a:xfrm rot="5400000">
          <a:off x="2742373" y="2520185"/>
          <a:ext cx="2694422" cy="23441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Engage landlords at a systems-level. </a:t>
          </a:r>
          <a:endParaRPr lang="en-US" sz="1800" kern="1200" dirty="0"/>
        </a:p>
      </dsp:txBody>
      <dsp:txXfrm rot="-5400000">
        <a:off x="3282806" y="2764929"/>
        <a:ext cx="1613555" cy="1854660"/>
      </dsp:txXfrm>
    </dsp:sp>
    <dsp:sp modelId="{D35B8B3A-4A4E-4604-9C16-9E3D9894220D}">
      <dsp:nvSpPr>
        <dsp:cNvPr id="0" name=""/>
        <dsp:cNvSpPr/>
      </dsp:nvSpPr>
      <dsp:spPr>
        <a:xfrm>
          <a:off x="1097775" y="544149"/>
          <a:ext cx="2909976" cy="161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0B0CC-8378-4B90-9B2F-01C497C2EC34}">
      <dsp:nvSpPr>
        <dsp:cNvPr id="0" name=""/>
        <dsp:cNvSpPr/>
      </dsp:nvSpPr>
      <dsp:spPr>
        <a:xfrm rot="5400000">
          <a:off x="9304206" y="1140155"/>
          <a:ext cx="2694422" cy="2344147"/>
        </a:xfrm>
        <a:prstGeom prst="hexagon">
          <a:avLst>
            <a:gd name="adj" fmla="val 25000"/>
            <a:gd name="vf" fmla="val 11547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9844639" y="1384899"/>
        <a:ext cx="1613555" cy="1854660"/>
      </dsp:txXfrm>
    </dsp:sp>
    <dsp:sp modelId="{8EFB7433-CEA9-4F38-9BA7-21D31BDD001B}">
      <dsp:nvSpPr>
        <dsp:cNvPr id="0" name=""/>
        <dsp:cNvSpPr/>
      </dsp:nvSpPr>
      <dsp:spPr>
        <a:xfrm rot="5400000">
          <a:off x="5200304" y="2467428"/>
          <a:ext cx="2694422" cy="23441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Market flexible financial incentives and a centralized approach to landlords. </a:t>
          </a:r>
          <a:endParaRPr lang="en-US" sz="1800" kern="1200" dirty="0"/>
        </a:p>
      </dsp:txBody>
      <dsp:txXfrm rot="-5400000">
        <a:off x="5740737" y="2712172"/>
        <a:ext cx="1613555" cy="1854660"/>
      </dsp:txXfrm>
    </dsp:sp>
    <dsp:sp modelId="{E471497B-344D-4D12-80E0-01A832F0F167}">
      <dsp:nvSpPr>
        <dsp:cNvPr id="0" name=""/>
        <dsp:cNvSpPr/>
      </dsp:nvSpPr>
      <dsp:spPr>
        <a:xfrm>
          <a:off x="7790722" y="2831175"/>
          <a:ext cx="3006976" cy="161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F472E-9CA1-42A6-8A9A-343B3ED09F1F}">
      <dsp:nvSpPr>
        <dsp:cNvPr id="0" name=""/>
        <dsp:cNvSpPr/>
      </dsp:nvSpPr>
      <dsp:spPr>
        <a:xfrm rot="5400000">
          <a:off x="9376188" y="6364911"/>
          <a:ext cx="2694422" cy="2344147"/>
        </a:xfrm>
        <a:prstGeom prst="hexagon">
          <a:avLst>
            <a:gd name="adj" fmla="val 25000"/>
            <a:gd name="vf" fmla="val 11547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9916621" y="6609655"/>
        <a:ext cx="1613555" cy="1854660"/>
      </dsp:txXfrm>
    </dsp:sp>
    <dsp:sp modelId="{67E26DCC-2B1E-4F03-BDE3-333BD48A9615}">
      <dsp:nvSpPr>
        <dsp:cNvPr id="0" name=""/>
        <dsp:cNvSpPr/>
      </dsp:nvSpPr>
      <dsp:spPr>
        <a:xfrm rot="5400000">
          <a:off x="3929614" y="4754454"/>
          <a:ext cx="2694422" cy="23441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Serve as the landlord facing role of the system.      </a:t>
          </a:r>
          <a:endParaRPr lang="en-US" sz="1800" kern="1200" dirty="0"/>
        </a:p>
      </dsp:txBody>
      <dsp:txXfrm rot="-5400000">
        <a:off x="4470047" y="4999198"/>
        <a:ext cx="1613555" cy="1854660"/>
      </dsp:txXfrm>
    </dsp:sp>
    <dsp:sp modelId="{AA88F6BC-4068-4A3D-B0DC-B333EA2318D0}">
      <dsp:nvSpPr>
        <dsp:cNvPr id="0" name=""/>
        <dsp:cNvSpPr/>
      </dsp:nvSpPr>
      <dsp:spPr>
        <a:xfrm>
          <a:off x="1097775" y="5118201"/>
          <a:ext cx="2909976" cy="161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0AAB4-7DD4-475B-9BC3-BCC69402C23C}">
      <dsp:nvSpPr>
        <dsp:cNvPr id="0" name=""/>
        <dsp:cNvSpPr/>
      </dsp:nvSpPr>
      <dsp:spPr>
        <a:xfrm rot="5400000">
          <a:off x="6461294" y="4754454"/>
          <a:ext cx="2694422" cy="23441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7001727" y="4999198"/>
        <a:ext cx="1613555" cy="1854660"/>
      </dsp:txXfrm>
    </dsp:sp>
    <dsp:sp modelId="{74AE9B8B-B262-499B-A82A-5F1E2F1AC028}">
      <dsp:nvSpPr>
        <dsp:cNvPr id="0" name=""/>
        <dsp:cNvSpPr/>
      </dsp:nvSpPr>
      <dsp:spPr>
        <a:xfrm rot="5400000">
          <a:off x="6447343" y="4759358"/>
          <a:ext cx="2694422" cy="23441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Act as administrator of the </a:t>
          </a:r>
          <a:r>
            <a:rPr lang="en-US" sz="1800" kern="1200" dirty="0" err="1" smtClean="0"/>
            <a:t>Padmission</a:t>
          </a:r>
          <a:r>
            <a:rPr lang="en-US" sz="1800" kern="1200" dirty="0" smtClean="0"/>
            <a:t> system that holds the unit inventory. </a:t>
          </a:r>
          <a:endParaRPr lang="en-US" sz="1800" kern="1200" dirty="0"/>
        </a:p>
      </dsp:txBody>
      <dsp:txXfrm rot="-5400000">
        <a:off x="6987776" y="5004102"/>
        <a:ext cx="1613555" cy="1854660"/>
      </dsp:txXfrm>
    </dsp:sp>
    <dsp:sp modelId="{BF8B8E30-B235-402C-8894-EE7C1BBCB94D}">
      <dsp:nvSpPr>
        <dsp:cNvPr id="0" name=""/>
        <dsp:cNvSpPr/>
      </dsp:nvSpPr>
      <dsp:spPr>
        <a:xfrm>
          <a:off x="7790722" y="7405227"/>
          <a:ext cx="3006976" cy="161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A2C77-9364-46BC-BC72-8B90DE7A10AE}">
      <dsp:nvSpPr>
        <dsp:cNvPr id="0" name=""/>
        <dsp:cNvSpPr/>
      </dsp:nvSpPr>
      <dsp:spPr>
        <a:xfrm rot="5400000">
          <a:off x="9376188" y="3834578"/>
          <a:ext cx="2694422" cy="2344147"/>
        </a:xfrm>
        <a:prstGeom prst="hexagon">
          <a:avLst>
            <a:gd name="adj" fmla="val 25000"/>
            <a:gd name="vf" fmla="val 11547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9916621" y="4079322"/>
        <a:ext cx="1613555" cy="18546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15FC9-D518-459D-AD9A-2209720E5775}">
      <dsp:nvSpPr>
        <dsp:cNvPr id="0" name=""/>
        <dsp:cNvSpPr/>
      </dsp:nvSpPr>
      <dsp:spPr>
        <a:xfrm rot="5400000">
          <a:off x="2926079" y="219455"/>
          <a:ext cx="4096512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Training cohort for individuals with lived experience</a:t>
          </a:r>
          <a:endParaRPr lang="en-US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Offering free certification in Certified Recovery Specialists and Community Health Workers</a:t>
          </a:r>
          <a:endParaRPr lang="en-US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Ongoing support and mentorship</a:t>
          </a:r>
          <a:endParaRPr lang="en-US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Matching to available peer support positions in Indy</a:t>
          </a:r>
          <a:endParaRPr lang="en-US" sz="2400" kern="1200"/>
        </a:p>
      </dsp:txBody>
      <dsp:txXfrm rot="-5400000">
        <a:off x="2633472" y="712038"/>
        <a:ext cx="4481753" cy="3696562"/>
      </dsp:txXfrm>
    </dsp:sp>
    <dsp:sp modelId="{61B8F8EB-16F8-4FE1-BD44-B5F74AE68639}">
      <dsp:nvSpPr>
        <dsp:cNvPr id="0" name=""/>
        <dsp:cNvSpPr/>
      </dsp:nvSpPr>
      <dsp:spPr>
        <a:xfrm>
          <a:off x="0" y="0"/>
          <a:ext cx="2633472" cy="5120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Building a Peer Support Workforce for PSH</a:t>
          </a:r>
          <a:endParaRPr lang="en-US" sz="3800" kern="1200"/>
        </a:p>
      </dsp:txBody>
      <dsp:txXfrm>
        <a:off x="128556" y="128556"/>
        <a:ext cx="2376360" cy="48635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F72C1-B755-42E6-B78D-F618960FC6B8}">
      <dsp:nvSpPr>
        <dsp:cNvPr id="0" name=""/>
        <dsp:cNvSpPr/>
      </dsp:nvSpPr>
      <dsp:spPr>
        <a:xfrm>
          <a:off x="0" y="337139"/>
          <a:ext cx="7315200" cy="691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Housing to Recovery Fund Value Stream Mapping</a:t>
          </a:r>
          <a:endParaRPr lang="en-US" sz="2400" kern="1200"/>
        </a:p>
      </dsp:txBody>
      <dsp:txXfrm>
        <a:off x="0" y="337139"/>
        <a:ext cx="7315200" cy="691200"/>
      </dsp:txXfrm>
    </dsp:sp>
    <dsp:sp modelId="{C6ABBD77-0B02-462C-9BC2-D76626D5E8D2}">
      <dsp:nvSpPr>
        <dsp:cNvPr id="0" name=""/>
        <dsp:cNvSpPr/>
      </dsp:nvSpPr>
      <dsp:spPr>
        <a:xfrm>
          <a:off x="0" y="1028340"/>
          <a:ext cx="7315200" cy="3755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The Housing to Recovery (HTR) Fund has an opportunity to close many of the service and funding gaps that adversely impact stable housing for homeless individuals and families in Indianapolis. </a:t>
          </a:r>
          <a:endParaRPr lang="en-US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With the sponsorship of CICF and the support of Corporation for Supportive Housing, local agencies met throughout the month of June 2020 to create an action plan to address a few of these critical gaps The exercise that pulled convened these agencies was entitled the HTR Fund Value Stream Mapping Project. </a:t>
          </a:r>
          <a:endParaRPr lang="en-US" sz="2400" kern="1200"/>
        </a:p>
      </dsp:txBody>
      <dsp:txXfrm>
        <a:off x="0" y="1028340"/>
        <a:ext cx="7315200" cy="37551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11C23-A81F-4B8C-AEBE-3482A55E6C73}">
      <dsp:nvSpPr>
        <dsp:cNvPr id="0" name=""/>
        <dsp:cNvSpPr/>
      </dsp:nvSpPr>
      <dsp:spPr>
        <a:xfrm>
          <a:off x="0" y="1277007"/>
          <a:ext cx="2007002" cy="189546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Value Stream Mapping Project yielded the following actions that the HTR Fund can possibly support:</a:t>
          </a:r>
          <a:endParaRPr lang="en-US" sz="1600" kern="1200" dirty="0"/>
        </a:p>
      </dsp:txBody>
      <dsp:txXfrm>
        <a:off x="55516" y="1332523"/>
        <a:ext cx="1895970" cy="1784437"/>
      </dsp:txXfrm>
    </dsp:sp>
    <dsp:sp modelId="{2C5DF410-1C6D-404E-B07E-5A75310ACC64}">
      <dsp:nvSpPr>
        <dsp:cNvPr id="0" name=""/>
        <dsp:cNvSpPr/>
      </dsp:nvSpPr>
      <dsp:spPr>
        <a:xfrm rot="17437244">
          <a:off x="1328050" y="1233899"/>
          <a:ext cx="209611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096113" y="9932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323704" y="1191429"/>
        <a:ext cx="104805" cy="104805"/>
      </dsp:txXfrm>
    </dsp:sp>
    <dsp:sp modelId="{43BBD154-C9CB-4697-8990-625DEE8349EA}">
      <dsp:nvSpPr>
        <dsp:cNvPr id="0" name=""/>
        <dsp:cNvSpPr/>
      </dsp:nvSpPr>
      <dsp:spPr>
        <a:xfrm>
          <a:off x="2745212" y="2804"/>
          <a:ext cx="5489681" cy="5202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Tenancy support services provided by Permanent Supportive Housing Providers (PSHs). 	</a:t>
          </a:r>
          <a:endParaRPr lang="en-US" sz="1400" kern="1200" dirty="0"/>
        </a:p>
      </dsp:txBody>
      <dsp:txXfrm>
        <a:off x="2760449" y="18041"/>
        <a:ext cx="5459207" cy="489760"/>
      </dsp:txXfrm>
    </dsp:sp>
    <dsp:sp modelId="{16BA64D4-7E86-425A-B617-24F7C6FDAD37}">
      <dsp:nvSpPr>
        <dsp:cNvPr id="0" name=""/>
        <dsp:cNvSpPr/>
      </dsp:nvSpPr>
      <dsp:spPr>
        <a:xfrm rot="17905835">
          <a:off x="1600829" y="1533033"/>
          <a:ext cx="1550555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550555" y="9932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37343" y="1504202"/>
        <a:ext cx="77527" cy="77527"/>
      </dsp:txXfrm>
    </dsp:sp>
    <dsp:sp modelId="{858ACBD8-47C5-4366-B149-32C06D52F2ED}">
      <dsp:nvSpPr>
        <dsp:cNvPr id="0" name=""/>
        <dsp:cNvSpPr/>
      </dsp:nvSpPr>
      <dsp:spPr>
        <a:xfrm>
          <a:off x="2745212" y="601074"/>
          <a:ext cx="5535410" cy="5202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Confirm, adopt, implement standards. Include accountability in the standards. 	</a:t>
          </a:r>
          <a:endParaRPr lang="en-US" sz="1600" kern="1200" dirty="0"/>
        </a:p>
      </dsp:txBody>
      <dsp:txXfrm>
        <a:off x="2760449" y="616311"/>
        <a:ext cx="5504936" cy="489760"/>
      </dsp:txXfrm>
    </dsp:sp>
    <dsp:sp modelId="{8F501B58-1CD8-4E40-B089-7819777A5AD4}">
      <dsp:nvSpPr>
        <dsp:cNvPr id="0" name=""/>
        <dsp:cNvSpPr/>
      </dsp:nvSpPr>
      <dsp:spPr>
        <a:xfrm rot="18838109">
          <a:off x="1844457" y="1832168"/>
          <a:ext cx="1063300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063300" y="9932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49524" y="1815519"/>
        <a:ext cx="53165" cy="53165"/>
      </dsp:txXfrm>
    </dsp:sp>
    <dsp:sp modelId="{7F137375-C08B-4152-AF72-CDEEE7013DDF}">
      <dsp:nvSpPr>
        <dsp:cNvPr id="0" name=""/>
        <dsp:cNvSpPr/>
      </dsp:nvSpPr>
      <dsp:spPr>
        <a:xfrm>
          <a:off x="2745212" y="1199344"/>
          <a:ext cx="5546678" cy="5202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Housing stability work for clients not enrolled in Community Mental Health Centers (CMHCs). 	</a:t>
          </a:r>
          <a:endParaRPr lang="en-US" sz="1600" kern="1200" dirty="0"/>
        </a:p>
      </dsp:txBody>
      <dsp:txXfrm>
        <a:off x="2760449" y="1214581"/>
        <a:ext cx="5516204" cy="489760"/>
      </dsp:txXfrm>
    </dsp:sp>
    <dsp:sp modelId="{046B96B2-E30C-40B8-9143-62F23DB7AF4E}">
      <dsp:nvSpPr>
        <dsp:cNvPr id="0" name=""/>
        <dsp:cNvSpPr/>
      </dsp:nvSpPr>
      <dsp:spPr>
        <a:xfrm rot="20835128">
          <a:off x="1997674" y="2131303"/>
          <a:ext cx="75686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756866" y="9932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57185" y="2122314"/>
        <a:ext cx="37843" cy="37843"/>
      </dsp:txXfrm>
    </dsp:sp>
    <dsp:sp modelId="{1EA7B470-88C4-4D7C-A1C2-29BED34A16B8}">
      <dsp:nvSpPr>
        <dsp:cNvPr id="0" name=""/>
        <dsp:cNvSpPr/>
      </dsp:nvSpPr>
      <dsp:spPr>
        <a:xfrm>
          <a:off x="2745212" y="1797613"/>
          <a:ext cx="5526795" cy="5202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Housing First model training, peer support, and technical support. 	</a:t>
          </a:r>
          <a:endParaRPr lang="en-US" sz="1600" kern="1200" dirty="0"/>
        </a:p>
      </dsp:txBody>
      <dsp:txXfrm>
        <a:off x="2760449" y="1812850"/>
        <a:ext cx="5496321" cy="489760"/>
      </dsp:txXfrm>
    </dsp:sp>
    <dsp:sp modelId="{75E49554-5200-4DFC-AA32-C254A8729CB7}">
      <dsp:nvSpPr>
        <dsp:cNvPr id="0" name=""/>
        <dsp:cNvSpPr/>
      </dsp:nvSpPr>
      <dsp:spPr>
        <a:xfrm rot="1817597">
          <a:off x="1948632" y="2430438"/>
          <a:ext cx="85494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854949" y="9932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54733" y="2418997"/>
        <a:ext cx="42747" cy="42747"/>
      </dsp:txXfrm>
    </dsp:sp>
    <dsp:sp modelId="{7A2CA9E8-D58A-410E-8346-80B809F5F65F}">
      <dsp:nvSpPr>
        <dsp:cNvPr id="0" name=""/>
        <dsp:cNvSpPr/>
      </dsp:nvSpPr>
      <dsp:spPr>
        <a:xfrm>
          <a:off x="2745212" y="2395883"/>
          <a:ext cx="5535399" cy="5202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Systems improvement to allow document view and transfer across IT systems. 	</a:t>
          </a:r>
          <a:endParaRPr lang="en-US" sz="1600" kern="1200" dirty="0"/>
        </a:p>
      </dsp:txBody>
      <dsp:txXfrm>
        <a:off x="2760449" y="2411120"/>
        <a:ext cx="5504925" cy="489760"/>
      </dsp:txXfrm>
    </dsp:sp>
    <dsp:sp modelId="{27BDDB04-4F2E-4C02-9C5C-86F83C6FFFE0}">
      <dsp:nvSpPr>
        <dsp:cNvPr id="0" name=""/>
        <dsp:cNvSpPr/>
      </dsp:nvSpPr>
      <dsp:spPr>
        <a:xfrm rot="3261485">
          <a:off x="1742687" y="2729573"/>
          <a:ext cx="126683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266839" y="9932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44436" y="2707835"/>
        <a:ext cx="63341" cy="63341"/>
      </dsp:txXfrm>
    </dsp:sp>
    <dsp:sp modelId="{62B0B542-596B-4AFA-8680-A9F684D0219F}">
      <dsp:nvSpPr>
        <dsp:cNvPr id="0" name=""/>
        <dsp:cNvSpPr/>
      </dsp:nvSpPr>
      <dsp:spPr>
        <a:xfrm>
          <a:off x="2745212" y="2994153"/>
          <a:ext cx="5489681" cy="5202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Implement processes to meet clients where they are	</a:t>
          </a:r>
          <a:endParaRPr lang="en-US" sz="1600" kern="1200" dirty="0"/>
        </a:p>
      </dsp:txBody>
      <dsp:txXfrm>
        <a:off x="2760449" y="3009390"/>
        <a:ext cx="5459207" cy="489760"/>
      </dsp:txXfrm>
    </dsp:sp>
    <dsp:sp modelId="{0E9171A4-704A-485B-97C0-E6CE10329883}">
      <dsp:nvSpPr>
        <dsp:cNvPr id="0" name=""/>
        <dsp:cNvSpPr/>
      </dsp:nvSpPr>
      <dsp:spPr>
        <a:xfrm rot="3936337">
          <a:off x="1482423" y="3028708"/>
          <a:ext cx="178736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787367" y="9932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331423" y="2993957"/>
        <a:ext cx="89368" cy="89368"/>
      </dsp:txXfrm>
    </dsp:sp>
    <dsp:sp modelId="{1531D7CA-4B81-454C-8152-E26819EDA207}">
      <dsp:nvSpPr>
        <dsp:cNvPr id="0" name=""/>
        <dsp:cNvSpPr/>
      </dsp:nvSpPr>
      <dsp:spPr>
        <a:xfrm>
          <a:off x="2745212" y="3592423"/>
          <a:ext cx="5482263" cy="5202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Coordinate proactive tenancy supports regardless of provider, treatment plan, case load, and funding source.</a:t>
          </a:r>
          <a:r>
            <a:rPr lang="en-US" sz="1400" kern="1200" dirty="0" smtClean="0"/>
            <a:t>	</a:t>
          </a:r>
          <a:endParaRPr lang="en-US" sz="1400" kern="1200" dirty="0"/>
        </a:p>
      </dsp:txBody>
      <dsp:txXfrm>
        <a:off x="2760449" y="3607660"/>
        <a:ext cx="5451789" cy="489760"/>
      </dsp:txXfrm>
    </dsp:sp>
    <dsp:sp modelId="{7F4BE94D-A13F-4DF6-822D-1B7C9AEA4986}">
      <dsp:nvSpPr>
        <dsp:cNvPr id="0" name=""/>
        <dsp:cNvSpPr/>
      </dsp:nvSpPr>
      <dsp:spPr>
        <a:xfrm rot="4299205">
          <a:off x="1203468" y="3327843"/>
          <a:ext cx="234527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345278" y="9932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317475" y="3279144"/>
        <a:ext cx="117263" cy="117263"/>
      </dsp:txXfrm>
    </dsp:sp>
    <dsp:sp modelId="{8AB58CBE-9806-45F6-951E-CD626255DE83}">
      <dsp:nvSpPr>
        <dsp:cNvPr id="0" name=""/>
        <dsp:cNvSpPr/>
      </dsp:nvSpPr>
      <dsp:spPr>
        <a:xfrm>
          <a:off x="2745212" y="4190692"/>
          <a:ext cx="5489150" cy="5202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For those that are not eligible, ensure services through non-MRO funding or connect to a provider who can provide services. </a:t>
          </a:r>
          <a:r>
            <a:rPr lang="en-US" sz="1400" kern="1200" dirty="0" smtClean="0"/>
            <a:t>	</a:t>
          </a:r>
          <a:endParaRPr lang="en-US" sz="1400" kern="1200" dirty="0"/>
        </a:p>
      </dsp:txBody>
      <dsp:txXfrm>
        <a:off x="2760449" y="4205929"/>
        <a:ext cx="5458676" cy="48976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5C569-8126-4621-B026-3855BF8AC180}">
      <dsp:nvSpPr>
        <dsp:cNvPr id="0" name=""/>
        <dsp:cNvSpPr/>
      </dsp:nvSpPr>
      <dsp:spPr>
        <a:xfrm>
          <a:off x="355468" y="0"/>
          <a:ext cx="5120640" cy="51206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90AE7-76EF-491A-A4A3-632A7998A581}">
      <dsp:nvSpPr>
        <dsp:cNvPr id="0" name=""/>
        <dsp:cNvSpPr/>
      </dsp:nvSpPr>
      <dsp:spPr>
        <a:xfrm>
          <a:off x="511723" y="235238"/>
          <a:ext cx="4759468" cy="3640454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Assessment and Intervention Center</a:t>
          </a:r>
          <a:endParaRPr lang="en-US" sz="5100" kern="1200" dirty="0"/>
        </a:p>
      </dsp:txBody>
      <dsp:txXfrm>
        <a:off x="689435" y="412950"/>
        <a:ext cx="4404044" cy="328503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AE437-E07B-41EE-9771-C5F18DFEACDE}">
      <dsp:nvSpPr>
        <dsp:cNvPr id="0" name=""/>
        <dsp:cNvSpPr/>
      </dsp:nvSpPr>
      <dsp:spPr>
        <a:xfrm rot="5400000">
          <a:off x="2926079" y="219455"/>
          <a:ext cx="4096512" cy="468172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Partnership with Department of Children Services (DCS)</a:t>
          </a:r>
          <a:endParaRPr lang="en-US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Engaged through Coordinated Entry System (CES), referrals for young adults (18-24) with experience in foster care system</a:t>
          </a:r>
          <a:endParaRPr lang="en-US" sz="2800" kern="1200"/>
        </a:p>
      </dsp:txBody>
      <dsp:txXfrm rot="-5400000">
        <a:off x="2633472" y="712038"/>
        <a:ext cx="4481753" cy="3696562"/>
      </dsp:txXfrm>
    </dsp:sp>
    <dsp:sp modelId="{14DB1EAC-6B89-493A-A8EE-2F77B71E560C}">
      <dsp:nvSpPr>
        <dsp:cNvPr id="0" name=""/>
        <dsp:cNvSpPr/>
      </dsp:nvSpPr>
      <dsp:spPr>
        <a:xfrm>
          <a:off x="0" y="0"/>
          <a:ext cx="2633472" cy="51206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Foster Youth to Independence (FYI) vouchers</a:t>
          </a:r>
          <a:endParaRPr lang="en-US" sz="2800" kern="1200"/>
        </a:p>
      </dsp:txBody>
      <dsp:txXfrm>
        <a:off x="128556" y="128556"/>
        <a:ext cx="2376360" cy="486352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FF08D-E79E-46EE-BBF2-C850AAD42BAC}">
      <dsp:nvSpPr>
        <dsp:cNvPr id="0" name=""/>
        <dsp:cNvSpPr/>
      </dsp:nvSpPr>
      <dsp:spPr>
        <a:xfrm>
          <a:off x="327599" y="62"/>
          <a:ext cx="6660000" cy="24978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t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Data Quality Plan Rollout</a:t>
          </a:r>
          <a:endParaRPr lang="en-US" sz="35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Clarifies roles and responsibilities of Homeless Management Information System (HMIS) Lead Agency (CHIP), HMIS work group and agencies that use the system</a:t>
          </a:r>
          <a:endParaRPr lang="en-US" sz="2700" kern="1200"/>
        </a:p>
      </dsp:txBody>
      <dsp:txXfrm>
        <a:off x="327599" y="62"/>
        <a:ext cx="6660000" cy="2497812"/>
      </dsp:txXfrm>
    </dsp:sp>
    <dsp:sp modelId="{6B5A98AD-8630-42A8-A982-13F4BBA9EB87}">
      <dsp:nvSpPr>
        <dsp:cNvPr id="0" name=""/>
        <dsp:cNvSpPr/>
      </dsp:nvSpPr>
      <dsp:spPr>
        <a:xfrm>
          <a:off x="397934" y="2622765"/>
          <a:ext cx="6519330" cy="24978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t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Establishes and defines</a:t>
          </a:r>
          <a:endParaRPr lang="en-US" sz="35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Benchmarks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Terminology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Policies and procedures for data quality monitoring</a:t>
          </a:r>
          <a:endParaRPr lang="en-US" sz="2700" kern="1200" dirty="0"/>
        </a:p>
      </dsp:txBody>
      <dsp:txXfrm>
        <a:off x="397934" y="2622765"/>
        <a:ext cx="6519330" cy="249781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B8FD1-95BE-46CD-AFBB-B92B771456D3}">
      <dsp:nvSpPr>
        <dsp:cNvPr id="0" name=""/>
        <dsp:cNvSpPr/>
      </dsp:nvSpPr>
      <dsp:spPr>
        <a:xfrm>
          <a:off x="0" y="3794892"/>
          <a:ext cx="7315200" cy="114326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Thank you for your service!</a:t>
          </a:r>
          <a:endParaRPr lang="en-US" sz="2000" kern="1200"/>
        </a:p>
      </dsp:txBody>
      <dsp:txXfrm>
        <a:off x="5120639" y="3794892"/>
        <a:ext cx="2194560" cy="1143265"/>
      </dsp:txXfrm>
    </dsp:sp>
    <dsp:sp modelId="{CB65E927-FF5A-4BE6-8A01-FB1B420AF814}">
      <dsp:nvSpPr>
        <dsp:cNvPr id="0" name=""/>
        <dsp:cNvSpPr/>
      </dsp:nvSpPr>
      <dsp:spPr>
        <a:xfrm>
          <a:off x="0" y="1988687"/>
          <a:ext cx="7315200" cy="114326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“State of the CoC” at Jan 2021 convening</a:t>
          </a:r>
          <a:endParaRPr lang="en-US" sz="2000" kern="1200"/>
        </a:p>
      </dsp:txBody>
      <dsp:txXfrm>
        <a:off x="5120639" y="1988687"/>
        <a:ext cx="2194560" cy="1143265"/>
      </dsp:txXfrm>
    </dsp:sp>
    <dsp:sp modelId="{CADBAFA6-5559-4059-BEC8-32215D8D658E}">
      <dsp:nvSpPr>
        <dsp:cNvPr id="0" name=""/>
        <dsp:cNvSpPr/>
      </dsp:nvSpPr>
      <dsp:spPr>
        <a:xfrm>
          <a:off x="0" y="182481"/>
          <a:ext cx="7315200" cy="114326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Engaged and responsive during COVID-19</a:t>
          </a:r>
          <a:endParaRPr lang="en-US" sz="2000" kern="1200"/>
        </a:p>
      </dsp:txBody>
      <dsp:txXfrm>
        <a:off x="5120639" y="182481"/>
        <a:ext cx="2194560" cy="1143265"/>
      </dsp:txXfrm>
    </dsp:sp>
    <dsp:sp modelId="{0F0FCFE7-9599-4CB9-B856-594B75A9AEDD}">
      <dsp:nvSpPr>
        <dsp:cNvPr id="0" name=""/>
        <dsp:cNvSpPr/>
      </dsp:nvSpPr>
      <dsp:spPr>
        <a:xfrm>
          <a:off x="157987" y="828715"/>
          <a:ext cx="4972049" cy="33147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smtClean="0"/>
            <a:t>New Blueprint Council lead CoC in 2020</a:t>
          </a:r>
          <a:endParaRPr lang="en-US" sz="5700" kern="1200"/>
        </a:p>
      </dsp:txBody>
      <dsp:txXfrm>
        <a:off x="255071" y="925799"/>
        <a:ext cx="4777881" cy="3120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CFCAC-E514-4965-8F5A-19BEF1D6653B}">
      <dsp:nvSpPr>
        <dsp:cNvPr id="0" name=""/>
        <dsp:cNvSpPr/>
      </dsp:nvSpPr>
      <dsp:spPr>
        <a:xfrm rot="5400000">
          <a:off x="-170656" y="174806"/>
          <a:ext cx="1137713" cy="796399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1</a:t>
          </a:r>
          <a:endParaRPr lang="en-US" sz="2400" kern="1200" dirty="0"/>
        </a:p>
      </dsp:txBody>
      <dsp:txXfrm rot="-5400000">
        <a:off x="2" y="402349"/>
        <a:ext cx="796399" cy="341314"/>
      </dsp:txXfrm>
    </dsp:sp>
    <dsp:sp modelId="{1523C774-CABA-48DE-AF90-F29D3B7E7CA5}">
      <dsp:nvSpPr>
        <dsp:cNvPr id="0" name=""/>
        <dsp:cNvSpPr/>
      </dsp:nvSpPr>
      <dsp:spPr>
        <a:xfrm rot="5400000">
          <a:off x="4162926" y="-3362378"/>
          <a:ext cx="739902" cy="74729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OPTIMIZE CRISIS RESPONSE  SYSTEM TO REDUCE LENGTH  OF TIME HOMELESS AND  FOCUS ON PERMANENT  HOUSING AS A SOLUTION</a:t>
          </a:r>
          <a:endParaRPr lang="en-US" sz="1800" kern="1200" dirty="0"/>
        </a:p>
      </dsp:txBody>
      <dsp:txXfrm rot="-5400000">
        <a:off x="796399" y="40268"/>
        <a:ext cx="7436838" cy="667664"/>
      </dsp:txXfrm>
    </dsp:sp>
    <dsp:sp modelId="{DE9452F3-3D41-4921-8BF9-1BEE59E4D24B}">
      <dsp:nvSpPr>
        <dsp:cNvPr id="0" name=""/>
        <dsp:cNvSpPr/>
      </dsp:nvSpPr>
      <dsp:spPr>
        <a:xfrm rot="5400000">
          <a:off x="-170656" y="1216620"/>
          <a:ext cx="1137713" cy="796399"/>
        </a:xfrm>
        <a:prstGeom prst="chevron">
          <a:avLst/>
        </a:prstGeom>
        <a:solidFill>
          <a:schemeClr val="accent1">
            <a:shade val="50000"/>
            <a:hueOff val="120479"/>
            <a:satOff val="-2520"/>
            <a:lumOff val="14021"/>
            <a:alphaOff val="0"/>
          </a:schemeClr>
        </a:solidFill>
        <a:ln w="10795" cap="flat" cmpd="sng" algn="ctr">
          <a:solidFill>
            <a:schemeClr val="accent1">
              <a:shade val="50000"/>
              <a:hueOff val="120479"/>
              <a:satOff val="-2520"/>
              <a:lumOff val="140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2</a:t>
          </a:r>
          <a:endParaRPr lang="en-US" sz="2400" kern="1200" dirty="0"/>
        </a:p>
      </dsp:txBody>
      <dsp:txXfrm rot="-5400000">
        <a:off x="2" y="1444163"/>
        <a:ext cx="796399" cy="341314"/>
      </dsp:txXfrm>
    </dsp:sp>
    <dsp:sp modelId="{A7154414-64FA-4893-85D3-4AAC0463627D}">
      <dsp:nvSpPr>
        <dsp:cNvPr id="0" name=""/>
        <dsp:cNvSpPr/>
      </dsp:nvSpPr>
      <dsp:spPr>
        <a:xfrm rot="5400000">
          <a:off x="4163121" y="-2320758"/>
          <a:ext cx="739513" cy="74729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50000"/>
              <a:hueOff val="120479"/>
              <a:satOff val="-2520"/>
              <a:lumOff val="140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INCREASE ACCESS TO PERMANENT HOUSING</a:t>
          </a:r>
          <a:endParaRPr lang="en-US" sz="1800" kern="1200" dirty="0"/>
        </a:p>
      </dsp:txBody>
      <dsp:txXfrm rot="-5400000">
        <a:off x="796399" y="1082064"/>
        <a:ext cx="7436857" cy="667313"/>
      </dsp:txXfrm>
    </dsp:sp>
    <dsp:sp modelId="{0F3F1B23-AD69-41B5-875D-A9038E89265D}">
      <dsp:nvSpPr>
        <dsp:cNvPr id="0" name=""/>
        <dsp:cNvSpPr/>
      </dsp:nvSpPr>
      <dsp:spPr>
        <a:xfrm rot="5400000">
          <a:off x="-170656" y="2258433"/>
          <a:ext cx="1137713" cy="796399"/>
        </a:xfrm>
        <a:prstGeom prst="chevron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1079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3</a:t>
          </a:r>
          <a:endParaRPr lang="en-US" sz="2400" kern="1200" dirty="0"/>
        </a:p>
      </dsp:txBody>
      <dsp:txXfrm rot="-5400000">
        <a:off x="2" y="2485976"/>
        <a:ext cx="796399" cy="341314"/>
      </dsp:txXfrm>
    </dsp:sp>
    <dsp:sp modelId="{7C023BDF-CA1A-4334-B7F7-1C4A34C5F0B4}">
      <dsp:nvSpPr>
        <dsp:cNvPr id="0" name=""/>
        <dsp:cNvSpPr/>
      </dsp:nvSpPr>
      <dsp:spPr>
        <a:xfrm rot="5400000">
          <a:off x="4163121" y="-1278945"/>
          <a:ext cx="739513" cy="74729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EXPAND AND ENHANCE SUPPORTIVE SERVICES TO  INCREASE HOUSING  STABILITY AND PREVENT  RETURNS</a:t>
          </a:r>
          <a:endParaRPr lang="en-US" sz="1800" kern="1200"/>
        </a:p>
      </dsp:txBody>
      <dsp:txXfrm rot="-5400000">
        <a:off x="796399" y="2123877"/>
        <a:ext cx="7436857" cy="667313"/>
      </dsp:txXfrm>
    </dsp:sp>
    <dsp:sp modelId="{7B3E8BCF-8CA6-4874-89C9-AB9C47D907E8}">
      <dsp:nvSpPr>
        <dsp:cNvPr id="0" name=""/>
        <dsp:cNvSpPr/>
      </dsp:nvSpPr>
      <dsp:spPr>
        <a:xfrm rot="5400000">
          <a:off x="-170656" y="3300247"/>
          <a:ext cx="1137713" cy="796399"/>
        </a:xfrm>
        <a:prstGeom prst="chevron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 w="10795" cap="flat" cmpd="sng" algn="ctr">
          <a:solidFill>
            <a:schemeClr val="accent1">
              <a:shade val="50000"/>
              <a:hueOff val="361436"/>
              <a:satOff val="-7560"/>
              <a:lumOff val="420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4</a:t>
          </a:r>
          <a:endParaRPr lang="en-US" sz="2400" kern="1200" dirty="0"/>
        </a:p>
      </dsp:txBody>
      <dsp:txXfrm rot="-5400000">
        <a:off x="2" y="3527790"/>
        <a:ext cx="796399" cy="341314"/>
      </dsp:txXfrm>
    </dsp:sp>
    <dsp:sp modelId="{73AD15E9-A778-42B1-B82F-5F53DD6DDC75}">
      <dsp:nvSpPr>
        <dsp:cNvPr id="0" name=""/>
        <dsp:cNvSpPr/>
      </dsp:nvSpPr>
      <dsp:spPr>
        <a:xfrm rot="5400000">
          <a:off x="4163121" y="-237131"/>
          <a:ext cx="739513" cy="74729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50000"/>
              <a:hueOff val="361436"/>
              <a:satOff val="-7560"/>
              <a:lumOff val="420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UNIFY INTERSECTING  SYSTEMS TO PREVENT /  REDUCE INFLOW</a:t>
          </a:r>
          <a:endParaRPr lang="en-US" sz="1800" kern="1200"/>
        </a:p>
      </dsp:txBody>
      <dsp:txXfrm rot="-5400000">
        <a:off x="796399" y="3165691"/>
        <a:ext cx="7436857" cy="667313"/>
      </dsp:txXfrm>
    </dsp:sp>
    <dsp:sp modelId="{9C865042-F6D3-4CF0-A3C8-05BAFA8F1AA8}">
      <dsp:nvSpPr>
        <dsp:cNvPr id="0" name=""/>
        <dsp:cNvSpPr/>
      </dsp:nvSpPr>
      <dsp:spPr>
        <a:xfrm rot="5400000">
          <a:off x="-170656" y="4342060"/>
          <a:ext cx="1137713" cy="796399"/>
        </a:xfrm>
        <a:prstGeom prst="chevron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1079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5</a:t>
          </a:r>
          <a:r>
            <a:rPr lang="en-US" sz="1100" b="1" kern="1200" dirty="0" smtClean="0"/>
            <a:t> </a:t>
          </a:r>
          <a:endParaRPr lang="en-US" sz="1100" kern="1200" dirty="0"/>
        </a:p>
      </dsp:txBody>
      <dsp:txXfrm rot="-5400000">
        <a:off x="2" y="4569603"/>
        <a:ext cx="796399" cy="341314"/>
      </dsp:txXfrm>
    </dsp:sp>
    <dsp:sp modelId="{2DCB25F3-998E-4919-B6F8-80C7397B39E2}">
      <dsp:nvSpPr>
        <dsp:cNvPr id="0" name=""/>
        <dsp:cNvSpPr/>
      </dsp:nvSpPr>
      <dsp:spPr>
        <a:xfrm rot="5400000">
          <a:off x="4163121" y="804681"/>
          <a:ext cx="739513" cy="74729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REFINE COLLECTIVE IMPACT  INFRASTRUCTURE TO ALIGN  RESOURCES, IMPROVE  COLLABORATION, FOSTER  TRANSPARENCY</a:t>
          </a:r>
          <a:endParaRPr lang="en-US" sz="1800" kern="1200"/>
        </a:p>
      </dsp:txBody>
      <dsp:txXfrm rot="-5400000">
        <a:off x="796399" y="4207503"/>
        <a:ext cx="7436857" cy="667313"/>
      </dsp:txXfrm>
    </dsp:sp>
    <dsp:sp modelId="{26FB8A82-BD26-4664-B92B-814E553582DC}">
      <dsp:nvSpPr>
        <dsp:cNvPr id="0" name=""/>
        <dsp:cNvSpPr/>
      </dsp:nvSpPr>
      <dsp:spPr>
        <a:xfrm rot="5400000">
          <a:off x="-170656" y="5383874"/>
          <a:ext cx="1137713" cy="796399"/>
        </a:xfrm>
        <a:prstGeom prst="chevron">
          <a:avLst/>
        </a:prstGeom>
        <a:solidFill>
          <a:schemeClr val="accent1">
            <a:shade val="50000"/>
            <a:hueOff val="120479"/>
            <a:satOff val="-2520"/>
            <a:lumOff val="14021"/>
            <a:alphaOff val="0"/>
          </a:schemeClr>
        </a:solidFill>
        <a:ln w="10795" cap="flat" cmpd="sng" algn="ctr">
          <a:solidFill>
            <a:schemeClr val="accent1">
              <a:shade val="50000"/>
              <a:hueOff val="120479"/>
              <a:satOff val="-2520"/>
              <a:lumOff val="140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6  </a:t>
          </a:r>
          <a:endParaRPr lang="en-US" sz="2200" kern="1200" dirty="0"/>
        </a:p>
      </dsp:txBody>
      <dsp:txXfrm rot="-5400000">
        <a:off x="2" y="5611417"/>
        <a:ext cx="796399" cy="341314"/>
      </dsp:txXfrm>
    </dsp:sp>
    <dsp:sp modelId="{77B00754-BB1C-4D6E-8AA1-22E3CF877DC0}">
      <dsp:nvSpPr>
        <dsp:cNvPr id="0" name=""/>
        <dsp:cNvSpPr/>
      </dsp:nvSpPr>
      <dsp:spPr>
        <a:xfrm rot="5400000">
          <a:off x="4163121" y="1846495"/>
          <a:ext cx="739513" cy="74729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50000"/>
              <a:hueOff val="120479"/>
              <a:satOff val="-2520"/>
              <a:lumOff val="140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REDUCE DISPROPORTIONALITY  AMONG PEOPLE OF COLOR  ACROSS THE SYSTEM (IMPLEMENT RACIAL EQUITY)</a:t>
          </a:r>
          <a:endParaRPr lang="en-US" sz="1800" kern="1200"/>
        </a:p>
      </dsp:txBody>
      <dsp:txXfrm rot="-5400000">
        <a:off x="796399" y="5249317"/>
        <a:ext cx="7436857" cy="66731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ECEFF-20B6-4C3E-97A7-07B0E4D34029}">
      <dsp:nvSpPr>
        <dsp:cNvPr id="0" name=""/>
        <dsp:cNvSpPr/>
      </dsp:nvSpPr>
      <dsp:spPr>
        <a:xfrm>
          <a:off x="713231" y="0"/>
          <a:ext cx="5120640" cy="51206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44675-B02A-4994-A11A-01779247B6B3}">
      <dsp:nvSpPr>
        <dsp:cNvPr id="0" name=""/>
        <dsp:cNvSpPr/>
      </dsp:nvSpPr>
      <dsp:spPr>
        <a:xfrm>
          <a:off x="1676245" y="1133261"/>
          <a:ext cx="3328416" cy="1820227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Examining CES assessments, COVID screenings, and document collection through a racial equity lens </a:t>
          </a:r>
          <a:endParaRPr lang="en-US" sz="2100" kern="1200" dirty="0"/>
        </a:p>
      </dsp:txBody>
      <dsp:txXfrm>
        <a:off x="1765101" y="1222117"/>
        <a:ext cx="3150704" cy="1642515"/>
      </dsp:txXfrm>
    </dsp:sp>
    <dsp:sp modelId="{C64BB799-B75D-4B7C-B1D9-EB5D9AF05949}">
      <dsp:nvSpPr>
        <dsp:cNvPr id="0" name=""/>
        <dsp:cNvSpPr/>
      </dsp:nvSpPr>
      <dsp:spPr>
        <a:xfrm>
          <a:off x="1664096" y="3103603"/>
          <a:ext cx="3328416" cy="1820227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Ensure everyone has access to assessments, screenings, and assistance with document collection. </a:t>
          </a:r>
          <a:endParaRPr lang="en-US" sz="2100" kern="1200" dirty="0"/>
        </a:p>
      </dsp:txBody>
      <dsp:txXfrm>
        <a:off x="1752952" y="3192459"/>
        <a:ext cx="3150704" cy="164251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86331-B9BE-4D20-BBEB-8526111144AA}">
      <dsp:nvSpPr>
        <dsp:cNvPr id="0" name=""/>
        <dsp:cNvSpPr/>
      </dsp:nvSpPr>
      <dsp:spPr>
        <a:xfrm>
          <a:off x="0" y="5117050"/>
          <a:ext cx="7315200" cy="0"/>
        </a:xfrm>
        <a:prstGeom prst="line">
          <a:avLst/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F0FE4-6DA8-4E31-B6A2-E845685FC574}">
      <dsp:nvSpPr>
        <dsp:cNvPr id="0" name=""/>
        <dsp:cNvSpPr/>
      </dsp:nvSpPr>
      <dsp:spPr>
        <a:xfrm>
          <a:off x="0" y="4084524"/>
          <a:ext cx="7315200" cy="0"/>
        </a:xfrm>
        <a:prstGeom prst="line">
          <a:avLst/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03CAB-5B4D-44EA-A9A7-7648ED82937F}">
      <dsp:nvSpPr>
        <dsp:cNvPr id="0" name=""/>
        <dsp:cNvSpPr/>
      </dsp:nvSpPr>
      <dsp:spPr>
        <a:xfrm>
          <a:off x="0" y="3051998"/>
          <a:ext cx="7315200" cy="0"/>
        </a:xfrm>
        <a:prstGeom prst="line">
          <a:avLst/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7C846-7B80-4A85-A461-E61734C30822}">
      <dsp:nvSpPr>
        <dsp:cNvPr id="0" name=""/>
        <dsp:cNvSpPr/>
      </dsp:nvSpPr>
      <dsp:spPr>
        <a:xfrm>
          <a:off x="0" y="2019473"/>
          <a:ext cx="7315200" cy="0"/>
        </a:xfrm>
        <a:prstGeom prst="line">
          <a:avLst/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4DF0B0-4329-4C6B-B6C6-40E134A45766}">
      <dsp:nvSpPr>
        <dsp:cNvPr id="0" name=""/>
        <dsp:cNvSpPr/>
      </dsp:nvSpPr>
      <dsp:spPr>
        <a:xfrm>
          <a:off x="0" y="986947"/>
          <a:ext cx="7315200" cy="0"/>
        </a:xfrm>
        <a:prstGeom prst="line">
          <a:avLst/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03333-DCCB-4CAC-977F-A06E7D8ED39B}">
      <dsp:nvSpPr>
        <dsp:cNvPr id="0" name=""/>
        <dsp:cNvSpPr/>
      </dsp:nvSpPr>
      <dsp:spPr>
        <a:xfrm>
          <a:off x="1901951" y="3589"/>
          <a:ext cx="5413248" cy="983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YHDP implementation</a:t>
          </a:r>
          <a:endParaRPr lang="en-US" sz="2200" kern="1200" dirty="0"/>
        </a:p>
      </dsp:txBody>
      <dsp:txXfrm>
        <a:off x="1901951" y="3589"/>
        <a:ext cx="5413248" cy="983357"/>
      </dsp:txXfrm>
    </dsp:sp>
    <dsp:sp modelId="{E2981FBD-AD31-4302-9836-0F2DF083D45D}">
      <dsp:nvSpPr>
        <dsp:cNvPr id="0" name=""/>
        <dsp:cNvSpPr/>
      </dsp:nvSpPr>
      <dsp:spPr>
        <a:xfrm>
          <a:off x="0" y="3589"/>
          <a:ext cx="1901952" cy="98335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Youth and Young Adults</a:t>
          </a:r>
          <a:endParaRPr lang="en-US" sz="2200" kern="1200" dirty="0"/>
        </a:p>
      </dsp:txBody>
      <dsp:txXfrm>
        <a:off x="48012" y="51601"/>
        <a:ext cx="1805928" cy="935345"/>
      </dsp:txXfrm>
    </dsp:sp>
    <dsp:sp modelId="{7251A5B3-3B73-4469-A6C5-E144CDD7C5F8}">
      <dsp:nvSpPr>
        <dsp:cNvPr id="0" name=""/>
        <dsp:cNvSpPr/>
      </dsp:nvSpPr>
      <dsp:spPr>
        <a:xfrm>
          <a:off x="1901951" y="1036115"/>
          <a:ext cx="5413248" cy="983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Framework and implementation</a:t>
          </a:r>
          <a:endParaRPr lang="en-US" sz="2200" kern="1200"/>
        </a:p>
      </dsp:txBody>
      <dsp:txXfrm>
        <a:off x="1901951" y="1036115"/>
        <a:ext cx="5413248" cy="983357"/>
      </dsp:txXfrm>
    </dsp:sp>
    <dsp:sp modelId="{53D41A36-B275-4C4D-8196-CE427D634480}">
      <dsp:nvSpPr>
        <dsp:cNvPr id="0" name=""/>
        <dsp:cNvSpPr/>
      </dsp:nvSpPr>
      <dsp:spPr>
        <a:xfrm>
          <a:off x="0" y="1036115"/>
          <a:ext cx="1901952" cy="98335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Racial Equity</a:t>
          </a:r>
          <a:endParaRPr lang="en-US" sz="2200" kern="1200" dirty="0"/>
        </a:p>
      </dsp:txBody>
      <dsp:txXfrm>
        <a:off x="48012" y="1084127"/>
        <a:ext cx="1805928" cy="935345"/>
      </dsp:txXfrm>
    </dsp:sp>
    <dsp:sp modelId="{6E217170-2EDA-4070-8B76-FCCD0B75D899}">
      <dsp:nvSpPr>
        <dsp:cNvPr id="0" name=""/>
        <dsp:cNvSpPr/>
      </dsp:nvSpPr>
      <dsp:spPr>
        <a:xfrm>
          <a:off x="1901951" y="2068641"/>
          <a:ext cx="5413248" cy="983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ESG CV-2 rehousing 425 households</a:t>
          </a:r>
          <a:endParaRPr lang="en-US" sz="2200" kern="1200" dirty="0"/>
        </a:p>
      </dsp:txBody>
      <dsp:txXfrm>
        <a:off x="1901951" y="2068641"/>
        <a:ext cx="5413248" cy="983357"/>
      </dsp:txXfrm>
    </dsp:sp>
    <dsp:sp modelId="{5F7241EE-A311-46BA-86D6-525E651823A0}">
      <dsp:nvSpPr>
        <dsp:cNvPr id="0" name=""/>
        <dsp:cNvSpPr/>
      </dsp:nvSpPr>
      <dsp:spPr>
        <a:xfrm>
          <a:off x="0" y="2068641"/>
          <a:ext cx="1901952" cy="98335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RRH</a:t>
          </a:r>
          <a:endParaRPr lang="en-US" sz="2200" kern="1200" dirty="0"/>
        </a:p>
      </dsp:txBody>
      <dsp:txXfrm>
        <a:off x="48012" y="2116653"/>
        <a:ext cx="1805928" cy="935345"/>
      </dsp:txXfrm>
    </dsp:sp>
    <dsp:sp modelId="{51A1CF6C-005E-49F2-B2DD-BAE5F612DAB1}">
      <dsp:nvSpPr>
        <dsp:cNvPr id="0" name=""/>
        <dsp:cNvSpPr/>
      </dsp:nvSpPr>
      <dsp:spPr>
        <a:xfrm>
          <a:off x="1901951" y="3101166"/>
          <a:ext cx="5413248" cy="983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Housing navigation and unit acquisition team</a:t>
          </a:r>
          <a:endParaRPr lang="en-US" sz="2200" kern="1200" dirty="0"/>
        </a:p>
      </dsp:txBody>
      <dsp:txXfrm>
        <a:off x="1901951" y="3101166"/>
        <a:ext cx="5413248" cy="983357"/>
      </dsp:txXfrm>
    </dsp:sp>
    <dsp:sp modelId="{C2173C7D-C0C8-4AFA-933D-9CE7B65ABC3B}">
      <dsp:nvSpPr>
        <dsp:cNvPr id="0" name=""/>
        <dsp:cNvSpPr/>
      </dsp:nvSpPr>
      <dsp:spPr>
        <a:xfrm>
          <a:off x="0" y="3101166"/>
          <a:ext cx="1901952" cy="98335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Rehousing infrastructure</a:t>
          </a:r>
          <a:endParaRPr lang="en-US" sz="2200" kern="1200" dirty="0"/>
        </a:p>
      </dsp:txBody>
      <dsp:txXfrm>
        <a:off x="48012" y="3149178"/>
        <a:ext cx="1805928" cy="935345"/>
      </dsp:txXfrm>
    </dsp:sp>
    <dsp:sp modelId="{4BEADE02-8663-4423-97F1-9535FE2827D6}">
      <dsp:nvSpPr>
        <dsp:cNvPr id="0" name=""/>
        <dsp:cNvSpPr/>
      </dsp:nvSpPr>
      <dsp:spPr>
        <a:xfrm>
          <a:off x="1901951" y="4133692"/>
          <a:ext cx="5413248" cy="983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HOMES/VA data</a:t>
          </a:r>
          <a:endParaRPr lang="en-US" sz="2200" kern="1200" dirty="0"/>
        </a:p>
      </dsp:txBody>
      <dsp:txXfrm>
        <a:off x="1901951" y="4133692"/>
        <a:ext cx="5413248" cy="983357"/>
      </dsp:txXfrm>
    </dsp:sp>
    <dsp:sp modelId="{31547AA5-A310-43E9-B837-9FD5F68D4248}">
      <dsp:nvSpPr>
        <dsp:cNvPr id="0" name=""/>
        <dsp:cNvSpPr/>
      </dsp:nvSpPr>
      <dsp:spPr>
        <a:xfrm>
          <a:off x="0" y="4133692"/>
          <a:ext cx="1901952" cy="98335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Data Integration</a:t>
          </a:r>
          <a:endParaRPr lang="en-US" sz="2200" kern="1200" dirty="0"/>
        </a:p>
      </dsp:txBody>
      <dsp:txXfrm>
        <a:off x="48012" y="4181704"/>
        <a:ext cx="1805928" cy="93534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BF672-219D-4D9D-9DA4-4C8D5AC5A5CD}">
      <dsp:nvSpPr>
        <dsp:cNvPr id="0" name=""/>
        <dsp:cNvSpPr/>
      </dsp:nvSpPr>
      <dsp:spPr>
        <a:xfrm>
          <a:off x="0" y="1536191"/>
          <a:ext cx="7315200" cy="204825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30516-81EC-4C8C-BAA6-04D0C618E208}">
      <dsp:nvSpPr>
        <dsp:cNvPr id="0" name=""/>
        <dsp:cNvSpPr/>
      </dsp:nvSpPr>
      <dsp:spPr>
        <a:xfrm>
          <a:off x="2006" y="0"/>
          <a:ext cx="1687106" cy="2048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Winter Contingency CWC Q&amp;A Info Session Nov 17</a:t>
          </a:r>
          <a:endParaRPr lang="en-US" sz="1800" kern="1200" dirty="0"/>
        </a:p>
      </dsp:txBody>
      <dsp:txXfrm>
        <a:off x="2006" y="0"/>
        <a:ext cx="1687106" cy="2048256"/>
      </dsp:txXfrm>
    </dsp:sp>
    <dsp:sp modelId="{D576AE09-E63C-468C-9E9C-F17DFC13AADF}">
      <dsp:nvSpPr>
        <dsp:cNvPr id="0" name=""/>
        <dsp:cNvSpPr/>
      </dsp:nvSpPr>
      <dsp:spPr>
        <a:xfrm>
          <a:off x="589527" y="2304288"/>
          <a:ext cx="512064" cy="512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9BBE0-92C7-442F-9BD8-421AC7EB6A5C}">
      <dsp:nvSpPr>
        <dsp:cNvPr id="0" name=""/>
        <dsp:cNvSpPr/>
      </dsp:nvSpPr>
      <dsp:spPr>
        <a:xfrm>
          <a:off x="1754370" y="3072383"/>
          <a:ext cx="1727853" cy="2048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Youth and Young Adult </a:t>
          </a:r>
          <a:r>
            <a:rPr lang="en-US" sz="1800" kern="1200" dirty="0" err="1" smtClean="0"/>
            <a:t>Homelessnes</a:t>
          </a:r>
          <a:r>
            <a:rPr lang="en-US" sz="1800" kern="1200" dirty="0" smtClean="0"/>
            <a:t> Panel Nov 19</a:t>
          </a:r>
          <a:endParaRPr lang="en-US" sz="1800" kern="1200" dirty="0"/>
        </a:p>
      </dsp:txBody>
      <dsp:txXfrm>
        <a:off x="1754370" y="3072383"/>
        <a:ext cx="1727853" cy="2048256"/>
      </dsp:txXfrm>
    </dsp:sp>
    <dsp:sp modelId="{F315F59C-3CE4-474D-8E0C-012CECEF7943}">
      <dsp:nvSpPr>
        <dsp:cNvPr id="0" name=""/>
        <dsp:cNvSpPr/>
      </dsp:nvSpPr>
      <dsp:spPr>
        <a:xfrm>
          <a:off x="2362265" y="2304288"/>
          <a:ext cx="512064" cy="512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FF9C0-745D-4BAF-9BE2-F4675E090B3A}">
      <dsp:nvSpPr>
        <dsp:cNvPr id="0" name=""/>
        <dsp:cNvSpPr/>
      </dsp:nvSpPr>
      <dsp:spPr>
        <a:xfrm>
          <a:off x="3547482" y="0"/>
          <a:ext cx="1663769" cy="2048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Homeless Persons Memorial Service Dec 21</a:t>
          </a:r>
          <a:endParaRPr lang="en-US" sz="1800" kern="1200" dirty="0"/>
        </a:p>
      </dsp:txBody>
      <dsp:txXfrm>
        <a:off x="3547482" y="0"/>
        <a:ext cx="1663769" cy="2048256"/>
      </dsp:txXfrm>
    </dsp:sp>
    <dsp:sp modelId="{BCA79F62-E028-4118-A2E2-21D3614F2B53}">
      <dsp:nvSpPr>
        <dsp:cNvPr id="0" name=""/>
        <dsp:cNvSpPr/>
      </dsp:nvSpPr>
      <dsp:spPr>
        <a:xfrm>
          <a:off x="4123335" y="2304288"/>
          <a:ext cx="512064" cy="512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3E981-F942-4FC0-B584-1BF3F1B019E3}">
      <dsp:nvSpPr>
        <dsp:cNvPr id="0" name=""/>
        <dsp:cNvSpPr/>
      </dsp:nvSpPr>
      <dsp:spPr>
        <a:xfrm>
          <a:off x="5276510" y="3072383"/>
          <a:ext cx="1305163" cy="2048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PIT Count Jan 20, 2021</a:t>
          </a:r>
          <a:endParaRPr lang="en-US" sz="1800" kern="1200" dirty="0"/>
        </a:p>
      </dsp:txBody>
      <dsp:txXfrm>
        <a:off x="5276510" y="3072383"/>
        <a:ext cx="1305163" cy="2048256"/>
      </dsp:txXfrm>
    </dsp:sp>
    <dsp:sp modelId="{8DB09A81-9ED9-47F9-B1E4-929AACA9563E}">
      <dsp:nvSpPr>
        <dsp:cNvPr id="0" name=""/>
        <dsp:cNvSpPr/>
      </dsp:nvSpPr>
      <dsp:spPr>
        <a:xfrm>
          <a:off x="5673059" y="2304288"/>
          <a:ext cx="512064" cy="512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9CA6E-6678-4357-BAF7-8D4A6262F720}">
      <dsp:nvSpPr>
        <dsp:cNvPr id="0" name=""/>
        <dsp:cNvSpPr/>
      </dsp:nvSpPr>
      <dsp:spPr>
        <a:xfrm>
          <a:off x="0" y="250650"/>
          <a:ext cx="7315200" cy="633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Prevention/Diversion Project</a:t>
          </a:r>
          <a:endParaRPr lang="en-US" sz="2200" kern="1200"/>
        </a:p>
      </dsp:txBody>
      <dsp:txXfrm>
        <a:off x="0" y="250650"/>
        <a:ext cx="7315200" cy="633600"/>
      </dsp:txXfrm>
    </dsp:sp>
    <dsp:sp modelId="{3A23BA7E-3FB5-4632-9F6B-D9CA6834BABB}">
      <dsp:nvSpPr>
        <dsp:cNvPr id="0" name=""/>
        <dsp:cNvSpPr/>
      </dsp:nvSpPr>
      <dsp:spPr>
        <a:xfrm>
          <a:off x="0" y="871017"/>
          <a:ext cx="7315200" cy="398573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Develop a </a:t>
          </a:r>
          <a:r>
            <a:rPr lang="en-US" sz="2200" b="1" kern="1200" dirty="0" smtClean="0"/>
            <a:t>community-wide prevention and diversion strategy</a:t>
          </a:r>
          <a:r>
            <a:rPr lang="en-US" sz="2200" kern="1200" dirty="0" smtClean="0"/>
            <a:t>; 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Expansion of the </a:t>
          </a:r>
          <a:r>
            <a:rPr lang="en-US" sz="2200" b="1" kern="1200" smtClean="0"/>
            <a:t>prevention network</a:t>
          </a:r>
          <a:r>
            <a:rPr lang="en-US" sz="2200" kern="1200" smtClean="0"/>
            <a:t> beyond the current homeless response system; 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Develop </a:t>
          </a:r>
          <a:r>
            <a:rPr lang="en-US" sz="2200" b="1" kern="1200" smtClean="0"/>
            <a:t>prevention and diversion training curriculum</a:t>
          </a:r>
          <a:r>
            <a:rPr lang="en-US" sz="2200" kern="1200" smtClean="0"/>
            <a:t> for continued learning across systems;  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Identify a </a:t>
          </a:r>
          <a:r>
            <a:rPr lang="en-US" sz="2200" b="1" kern="1200" smtClean="0"/>
            <a:t>clear public policy agenda</a:t>
          </a:r>
          <a:r>
            <a:rPr lang="en-US" sz="2200" kern="1200" smtClean="0"/>
            <a:t> around eviction prevention;  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Agreement on </a:t>
          </a:r>
          <a:r>
            <a:rPr lang="en-US" sz="2200" b="1" kern="1200" smtClean="0"/>
            <a:t>cross-system data sharing</a:t>
          </a:r>
          <a:r>
            <a:rPr lang="en-US" sz="2200" kern="1200" smtClean="0"/>
            <a:t> or exchanges; 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/>
            <a:t>Expansion of coordinated entry system </a:t>
          </a:r>
          <a:r>
            <a:rPr lang="en-US" sz="2200" kern="1200" dirty="0" smtClean="0"/>
            <a:t>to include prevention and diversion. </a:t>
          </a:r>
          <a:endParaRPr lang="en-US" sz="2200" kern="1200" dirty="0"/>
        </a:p>
      </dsp:txBody>
      <dsp:txXfrm>
        <a:off x="0" y="871017"/>
        <a:ext cx="7315200" cy="39857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53AAC-47E3-4E27-8D8B-8B83A09FEC4C}">
      <dsp:nvSpPr>
        <dsp:cNvPr id="0" name=""/>
        <dsp:cNvSpPr/>
      </dsp:nvSpPr>
      <dsp:spPr>
        <a:xfrm>
          <a:off x="1141228" y="0"/>
          <a:ext cx="5563196" cy="5563196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7A0E818-9732-472B-8689-E68A786549DA}">
      <dsp:nvSpPr>
        <dsp:cNvPr id="0" name=""/>
        <dsp:cNvSpPr/>
      </dsp:nvSpPr>
      <dsp:spPr>
        <a:xfrm>
          <a:off x="1669732" y="528503"/>
          <a:ext cx="2169646" cy="216964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Full-time dedicated street outreach focused on attaining permanent housing</a:t>
          </a:r>
          <a:endParaRPr lang="en-US" sz="1900" kern="1200" dirty="0"/>
        </a:p>
      </dsp:txBody>
      <dsp:txXfrm>
        <a:off x="1775645" y="634416"/>
        <a:ext cx="1957820" cy="1957820"/>
      </dsp:txXfrm>
    </dsp:sp>
    <dsp:sp modelId="{3EDA800C-DA51-4377-A676-A7C42A703F78}">
      <dsp:nvSpPr>
        <dsp:cNvPr id="0" name=""/>
        <dsp:cNvSpPr/>
      </dsp:nvSpPr>
      <dsp:spPr>
        <a:xfrm>
          <a:off x="4006274" y="528503"/>
          <a:ext cx="2169646" cy="216964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Target geographies with higher density unsheltered populations</a:t>
          </a:r>
          <a:endParaRPr lang="en-US" sz="1900" kern="1200" dirty="0"/>
        </a:p>
      </dsp:txBody>
      <dsp:txXfrm>
        <a:off x="4112187" y="634416"/>
        <a:ext cx="1957820" cy="1957820"/>
      </dsp:txXfrm>
    </dsp:sp>
    <dsp:sp modelId="{6D305BD5-B4B4-4AFE-BDFE-309D0646436C}">
      <dsp:nvSpPr>
        <dsp:cNvPr id="0" name=""/>
        <dsp:cNvSpPr/>
      </dsp:nvSpPr>
      <dsp:spPr>
        <a:xfrm>
          <a:off x="1669732" y="2865045"/>
          <a:ext cx="2169646" cy="216964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System navigation support for those with the highest vulnerability</a:t>
          </a:r>
          <a:endParaRPr lang="en-US" sz="1900" kern="1200" dirty="0"/>
        </a:p>
      </dsp:txBody>
      <dsp:txXfrm>
        <a:off x="1775645" y="2970958"/>
        <a:ext cx="1957820" cy="1957820"/>
      </dsp:txXfrm>
    </dsp:sp>
    <dsp:sp modelId="{59C56E7D-2754-4226-9D62-E4F90489E33C}">
      <dsp:nvSpPr>
        <dsp:cNvPr id="0" name=""/>
        <dsp:cNvSpPr/>
      </dsp:nvSpPr>
      <dsp:spPr>
        <a:xfrm>
          <a:off x="4006274" y="2865045"/>
          <a:ext cx="2169646" cy="216964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Six new staff coordinated between three partners: Adult &amp; Child, HIP, Horizon House</a:t>
          </a:r>
          <a:endParaRPr lang="en-US" sz="1900" kern="1200"/>
        </a:p>
      </dsp:txBody>
      <dsp:txXfrm>
        <a:off x="4112187" y="2970958"/>
        <a:ext cx="1957820" cy="19578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F38A8-2271-4426-98D1-44EA547549C4}">
      <dsp:nvSpPr>
        <dsp:cNvPr id="0" name=""/>
        <dsp:cNvSpPr/>
      </dsp:nvSpPr>
      <dsp:spPr>
        <a:xfrm rot="5400000">
          <a:off x="2250332" y="-445535"/>
          <a:ext cx="4592886" cy="601171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Youth Link identifies youth and young adults in need of housing assistance, while also helping navigate the coordinated entry system. </a:t>
          </a:r>
          <a:endParaRPr lang="en-US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Youth Link connects young people to resources, such as mainstream benefits, education and employment opportunities. 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Youth Link Navigators will meet young people in their preferred setting as well as on different online platforms. </a:t>
          </a:r>
          <a:endParaRPr lang="en-US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Referral phone number 317-699-1994</a:t>
          </a:r>
          <a:endParaRPr lang="en-US" sz="2400" kern="1200"/>
        </a:p>
      </dsp:txBody>
      <dsp:txXfrm rot="-5400000">
        <a:off x="1540920" y="488083"/>
        <a:ext cx="5787505" cy="4144474"/>
      </dsp:txXfrm>
    </dsp:sp>
    <dsp:sp modelId="{9891466E-F9DC-4331-9A31-1CCB3668DC72}">
      <dsp:nvSpPr>
        <dsp:cNvPr id="0" name=""/>
        <dsp:cNvSpPr/>
      </dsp:nvSpPr>
      <dsp:spPr>
        <a:xfrm>
          <a:off x="740" y="0"/>
          <a:ext cx="1540179" cy="51206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Youth-Specific Coordinated Entry Access Point</a:t>
          </a:r>
          <a:endParaRPr lang="en-US" sz="1900" kern="1200"/>
        </a:p>
      </dsp:txBody>
      <dsp:txXfrm>
        <a:off x="75925" y="75185"/>
        <a:ext cx="1389809" cy="49702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3F8DD-D4DC-4415-93AD-D080CBB975A0}">
      <dsp:nvSpPr>
        <dsp:cNvPr id="0" name=""/>
        <dsp:cNvSpPr/>
      </dsp:nvSpPr>
      <dsp:spPr>
        <a:xfrm>
          <a:off x="717512" y="2634"/>
          <a:ext cx="3511621" cy="107692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Supportive Housing Institute 2021</a:t>
          </a:r>
          <a:endParaRPr lang="en-US" sz="3200" kern="1200" dirty="0"/>
        </a:p>
      </dsp:txBody>
      <dsp:txXfrm>
        <a:off x="749054" y="34176"/>
        <a:ext cx="3448537" cy="1013836"/>
      </dsp:txXfrm>
    </dsp:sp>
    <dsp:sp modelId="{04806A03-9DCC-4CDA-B976-9F4267766261}">
      <dsp:nvSpPr>
        <dsp:cNvPr id="0" name=""/>
        <dsp:cNvSpPr/>
      </dsp:nvSpPr>
      <dsp:spPr>
        <a:xfrm>
          <a:off x="1068674" y="1079554"/>
          <a:ext cx="351162" cy="807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7690"/>
              </a:lnTo>
              <a:lnTo>
                <a:pt x="351162" y="807690"/>
              </a:lnTo>
            </a:path>
          </a:pathLst>
        </a:custGeom>
        <a:noFill/>
        <a:ln w="1079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0B8CC-5A7A-4CD1-AED0-1E65D57E4BF9}">
      <dsp:nvSpPr>
        <dsp:cNvPr id="0" name=""/>
        <dsp:cNvSpPr/>
      </dsp:nvSpPr>
      <dsp:spPr>
        <a:xfrm>
          <a:off x="1419837" y="1348784"/>
          <a:ext cx="5124848" cy="1076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Institute is key opportunity for developing pipeline of new supportive housing in Indy</a:t>
          </a:r>
          <a:endParaRPr lang="en-US" sz="2000" kern="1200" dirty="0"/>
        </a:p>
      </dsp:txBody>
      <dsp:txXfrm>
        <a:off x="1451379" y="1380326"/>
        <a:ext cx="5061764" cy="1013836"/>
      </dsp:txXfrm>
    </dsp:sp>
    <dsp:sp modelId="{28C8EC11-3FCA-4C3B-ABF5-1F3CB5346327}">
      <dsp:nvSpPr>
        <dsp:cNvPr id="0" name=""/>
        <dsp:cNvSpPr/>
      </dsp:nvSpPr>
      <dsp:spPr>
        <a:xfrm>
          <a:off x="1068674" y="1079554"/>
          <a:ext cx="351162" cy="2153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3840"/>
              </a:lnTo>
              <a:lnTo>
                <a:pt x="351162" y="2153840"/>
              </a:lnTo>
            </a:path>
          </a:pathLst>
        </a:custGeom>
        <a:noFill/>
        <a:ln w="1079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EFDB7-FEDB-4913-A1A1-A2309E3F0E94}">
      <dsp:nvSpPr>
        <dsp:cNvPr id="0" name=""/>
        <dsp:cNvSpPr/>
      </dsp:nvSpPr>
      <dsp:spPr>
        <a:xfrm>
          <a:off x="1419837" y="2694935"/>
          <a:ext cx="5177850" cy="1076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Applications due Nov 23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at 5 PM</a:t>
          </a:r>
          <a:endParaRPr lang="en-US" sz="2800" kern="1200" dirty="0"/>
        </a:p>
      </dsp:txBody>
      <dsp:txXfrm>
        <a:off x="1451379" y="2726477"/>
        <a:ext cx="5114766" cy="1013836"/>
      </dsp:txXfrm>
    </dsp:sp>
    <dsp:sp modelId="{C9762B99-BDED-45C7-8EFB-006430EC5F18}">
      <dsp:nvSpPr>
        <dsp:cNvPr id="0" name=""/>
        <dsp:cNvSpPr/>
      </dsp:nvSpPr>
      <dsp:spPr>
        <a:xfrm>
          <a:off x="1068674" y="1079554"/>
          <a:ext cx="351162" cy="3499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9991"/>
              </a:lnTo>
              <a:lnTo>
                <a:pt x="351162" y="3499991"/>
              </a:lnTo>
            </a:path>
          </a:pathLst>
        </a:custGeom>
        <a:noFill/>
        <a:ln w="1079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5E329-951C-423D-8DF3-FB4127D1E0AC}">
      <dsp:nvSpPr>
        <dsp:cNvPr id="0" name=""/>
        <dsp:cNvSpPr/>
      </dsp:nvSpPr>
      <dsp:spPr>
        <a:xfrm>
          <a:off x="1419837" y="4041085"/>
          <a:ext cx="5059113" cy="1076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Application materials currently available at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https://www.csh.org/2020/09/apply-now-for-the-indiana-supportive-housing-institute/</a:t>
          </a:r>
          <a:endParaRPr lang="en-US" sz="1600" kern="1200" dirty="0"/>
        </a:p>
      </dsp:txBody>
      <dsp:txXfrm>
        <a:off x="1451379" y="4072627"/>
        <a:ext cx="4996029" cy="10138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003F7-6B7E-43F7-9F4F-F7580D23E47B}">
      <dsp:nvSpPr>
        <dsp:cNvPr id="0" name=""/>
        <dsp:cNvSpPr/>
      </dsp:nvSpPr>
      <dsp:spPr>
        <a:xfrm rot="16200000">
          <a:off x="-1398567" y="1399460"/>
          <a:ext cx="5120640" cy="2321718"/>
        </a:xfrm>
        <a:prstGeom prst="flowChartManualOperati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952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Pando Aspen Grove of Community Heights (Pando) Permanent Supportive Housing (PSH) for Young Adults ages 18-24</a:t>
          </a:r>
          <a:endParaRPr lang="en-US" sz="2300" kern="1200" dirty="0"/>
        </a:p>
      </dsp:txBody>
      <dsp:txXfrm rot="5400000">
        <a:off x="894" y="1024127"/>
        <a:ext cx="2321718" cy="3072384"/>
      </dsp:txXfrm>
    </dsp:sp>
    <dsp:sp modelId="{0B4D305C-6ECE-4471-AE37-176E7C77375E}">
      <dsp:nvSpPr>
        <dsp:cNvPr id="0" name=""/>
        <dsp:cNvSpPr/>
      </dsp:nvSpPr>
      <dsp:spPr>
        <a:xfrm rot="16200000">
          <a:off x="1097279" y="1399460"/>
          <a:ext cx="5120640" cy="2321718"/>
        </a:xfrm>
        <a:prstGeom prst="flowChartManualOperation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952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30 units developed through the Indiana Supportive Housing Institute</a:t>
          </a:r>
          <a:endParaRPr lang="en-US" sz="2300" kern="1200" dirty="0"/>
        </a:p>
      </dsp:txBody>
      <dsp:txXfrm rot="5400000">
        <a:off x="2496740" y="1024127"/>
        <a:ext cx="2321718" cy="3072384"/>
      </dsp:txXfrm>
    </dsp:sp>
    <dsp:sp modelId="{E40ABFBC-DE4D-40C4-B2A5-7597E196F347}">
      <dsp:nvSpPr>
        <dsp:cNvPr id="0" name=""/>
        <dsp:cNvSpPr/>
      </dsp:nvSpPr>
      <dsp:spPr>
        <a:xfrm rot="16200000">
          <a:off x="3593127" y="1399460"/>
          <a:ext cx="5120640" cy="2321718"/>
        </a:xfrm>
        <a:prstGeom prst="flowChartManualOperation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952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Program targets young people exiting the child welfare system</a:t>
          </a:r>
          <a:endParaRPr lang="en-US" sz="2300" kern="1200" dirty="0"/>
        </a:p>
      </dsp:txBody>
      <dsp:txXfrm rot="5400000">
        <a:off x="4992588" y="1024127"/>
        <a:ext cx="2321718" cy="30723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99428-F975-4350-A928-639947620396}">
      <dsp:nvSpPr>
        <dsp:cNvPr id="0" name=""/>
        <dsp:cNvSpPr/>
      </dsp:nvSpPr>
      <dsp:spPr>
        <a:xfrm rot="16200000">
          <a:off x="-1398567" y="1399460"/>
          <a:ext cx="5120640" cy="2321718"/>
        </a:xfrm>
        <a:prstGeom prst="flowChartManualOperati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80578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Proctor Place development from HVAF of Indiana</a:t>
          </a:r>
          <a:endParaRPr lang="en-US" sz="2800" kern="1200" dirty="0"/>
        </a:p>
      </dsp:txBody>
      <dsp:txXfrm rot="5400000">
        <a:off x="894" y="1024127"/>
        <a:ext cx="2321718" cy="3072384"/>
      </dsp:txXfrm>
    </dsp:sp>
    <dsp:sp modelId="{1FCFD2C5-07BE-4AA9-80C9-DAEBEA605E7A}">
      <dsp:nvSpPr>
        <dsp:cNvPr id="0" name=""/>
        <dsp:cNvSpPr/>
      </dsp:nvSpPr>
      <dsp:spPr>
        <a:xfrm rot="16200000">
          <a:off x="1097279" y="1399460"/>
          <a:ext cx="5120640" cy="2321718"/>
        </a:xfrm>
        <a:prstGeom prst="flowChartManualOperation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80578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45 affordable units</a:t>
          </a:r>
          <a:endParaRPr lang="en-US" sz="2800" kern="1200"/>
        </a:p>
      </dsp:txBody>
      <dsp:txXfrm rot="5400000">
        <a:off x="2496740" y="1024127"/>
        <a:ext cx="2321718" cy="3072384"/>
      </dsp:txXfrm>
    </dsp:sp>
    <dsp:sp modelId="{EAB50D77-C0A5-4274-BDBD-E6F505FCFB7D}">
      <dsp:nvSpPr>
        <dsp:cNvPr id="0" name=""/>
        <dsp:cNvSpPr/>
      </dsp:nvSpPr>
      <dsp:spPr>
        <a:xfrm rot="16200000">
          <a:off x="3593127" y="1399460"/>
          <a:ext cx="5120640" cy="2321718"/>
        </a:xfrm>
        <a:prstGeom prst="flowChartManualOperation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80578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15 supportive housing units for veterans</a:t>
          </a:r>
          <a:endParaRPr lang="en-US" sz="2800" kern="1200"/>
        </a:p>
      </dsp:txBody>
      <dsp:txXfrm rot="5400000">
        <a:off x="4992588" y="1024127"/>
        <a:ext cx="2321718" cy="30723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F72FB-EEB4-47A3-A9C6-BB74D0CC038E}">
      <dsp:nvSpPr>
        <dsp:cNvPr id="0" name=""/>
        <dsp:cNvSpPr/>
      </dsp:nvSpPr>
      <dsp:spPr>
        <a:xfrm>
          <a:off x="0" y="120330"/>
          <a:ext cx="7125047" cy="806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Coordinated Entry System (CES) Refinement</a:t>
          </a:r>
          <a:endParaRPr lang="en-US" sz="2800" kern="1200"/>
        </a:p>
      </dsp:txBody>
      <dsp:txXfrm>
        <a:off x="0" y="120330"/>
        <a:ext cx="7125047" cy="806400"/>
      </dsp:txXfrm>
    </dsp:sp>
    <dsp:sp modelId="{DA44E044-D1F4-4745-B3A7-6AE8FC2E17C7}">
      <dsp:nvSpPr>
        <dsp:cNvPr id="0" name=""/>
        <dsp:cNvSpPr/>
      </dsp:nvSpPr>
      <dsp:spPr>
        <a:xfrm>
          <a:off x="0" y="926730"/>
          <a:ext cx="7125047" cy="407357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Ongoing access point refinement to ensure adequate CES coverage</a:t>
          </a:r>
          <a:endParaRPr lang="en-US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The CES Leadership Group reviews ESG-CV prioritization, referral and housing placement data (including assessing potential racial disparities)</a:t>
          </a:r>
          <a:endParaRPr lang="en-US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Shelter-specific mapping to identify, triage, and connect households to the Coordinated Entry System</a:t>
          </a:r>
          <a:endParaRPr lang="en-US" sz="2800" kern="1200"/>
        </a:p>
      </dsp:txBody>
      <dsp:txXfrm>
        <a:off x="0" y="926730"/>
        <a:ext cx="7125047" cy="4073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3C49D-8856-4691-9F23-11191F191433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44C9E-0907-4F94-A81B-03EDE179D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6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Chelsea Haring-Cozzi (charing-cozzi@chipindy.org)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15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Barbara</a:t>
            </a:r>
            <a:r>
              <a:rPr lang="en-US" baseline="0" dirty="0" smtClean="0"/>
              <a:t> </a:t>
            </a:r>
            <a:r>
              <a:rPr lang="en-US" baseline="0" dirty="0" smtClean="0"/>
              <a:t>Walters (bwalters@lutheranfamily.org</a:t>
            </a:r>
            <a:r>
              <a:rPr lang="en-US" baseline="0" dirty="0"/>
              <a:t>)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1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Emmy </a:t>
            </a:r>
            <a:r>
              <a:rPr lang="en-US" dirty="0" smtClean="0"/>
              <a:t>Hildebrand</a:t>
            </a:r>
            <a:r>
              <a:rPr lang="en-US" baseline="0" dirty="0" smtClean="0"/>
              <a:t> (ehildebrand@hvaf.org)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18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Danielle (Danielle@chipindy.org)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78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Greg Stocking (Greg@MerchantsAffordableHousing.org)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52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92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Chelsea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87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62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86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Rodney (Rodney.stockment@indy.gov)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27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Rodney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99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Chelsea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05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Chelsea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71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Jim Richter (James.Richter@eskenazihealth.edu)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76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Anisa</a:t>
            </a:r>
            <a:r>
              <a:rPr lang="en-US" baseline="0" dirty="0" smtClean="0"/>
              <a:t> Evans, (Anisa.Evans@dcs.IN.gov)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11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Chelsea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2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 </a:t>
            </a:r>
            <a:r>
              <a:rPr lang="en-US" dirty="0" smtClean="0"/>
              <a:t>Lakich</a:t>
            </a:r>
            <a:r>
              <a:rPr lang="en-US" baseline="0" dirty="0" smtClean="0"/>
              <a:t> (clakich@chipindy.org)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743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Chelsea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278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Chelsea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879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Danielle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09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Chelsea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247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 (agibson@chipindy.org)</a:t>
            </a:r>
            <a:endParaRPr lang="en-US" dirty="0" smtClean="0"/>
          </a:p>
          <a:p>
            <a:r>
              <a:rPr lang="en-US" dirty="0" smtClean="0"/>
              <a:t>Chelsea</a:t>
            </a:r>
          </a:p>
          <a:p>
            <a:r>
              <a:rPr lang="en-US" dirty="0" smtClean="0"/>
              <a:t>Chelsea</a:t>
            </a:r>
          </a:p>
          <a:p>
            <a:r>
              <a:rPr lang="en-US" dirty="0" smtClean="0"/>
              <a:t>Greg</a:t>
            </a:r>
          </a:p>
          <a:p>
            <a:r>
              <a:rPr lang="en-US" dirty="0" smtClean="0"/>
              <a:t>Chris</a:t>
            </a:r>
            <a:r>
              <a:rPr lang="en-US" baseline="0" dirty="0" smtClean="0"/>
              <a:t> </a:t>
            </a:r>
            <a:r>
              <a:rPr lang="en-US" baseline="0" dirty="0" smtClean="0"/>
              <a:t>Ray (Christopher.ray3@va.gov)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38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Chelsea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62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Chelsea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200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Chelsea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09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Chelsea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3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 </a:t>
            </a:r>
            <a:r>
              <a:rPr lang="en-US" dirty="0" smtClean="0"/>
              <a:t>Jones (mary.jones@uwci.org)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22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Leslie </a:t>
            </a:r>
            <a:r>
              <a:rPr lang="en-US" dirty="0" smtClean="0"/>
              <a:t>Kelly (lesliek@horizonhouse.cc)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50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Sara </a:t>
            </a:r>
            <a:r>
              <a:rPr lang="en-US" dirty="0" smtClean="0"/>
              <a:t>Alrajabi</a:t>
            </a:r>
            <a:r>
              <a:rPr lang="en-US" baseline="0" dirty="0" smtClean="0"/>
              <a:t> (salrajabi@adultandchild.org)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81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Chelsea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69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Lia Hicks (lia.hicks@csh.org)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4C9E-0907-4F94-A81B-03EDE179DC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1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8DA3-6E94-45C5-89D3-118C4DB1FC8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91C4-4122-49CD-B863-DCB826EE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1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8DA3-6E94-45C5-89D3-118C4DB1FC8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91C4-4122-49CD-B863-DCB826EE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746909" y="946701"/>
            <a:ext cx="4947142" cy="46011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8DA3-6E94-45C5-89D3-118C4DB1FC8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91C4-4122-49CD-B863-DCB826EE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59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8DA3-6E94-45C5-89D3-118C4DB1FC8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91C4-4122-49CD-B863-DCB826EE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02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8DA3-6E94-45C5-89D3-118C4DB1FC8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91C4-4122-49CD-B863-DCB826EE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1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A17-C4F3-4099-998E-A63815F8B88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4BA7-BA22-4C49-86C6-25479D56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7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8DA3-6E94-45C5-89D3-118C4DB1FC8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91C4-4122-49CD-B863-DCB826EE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5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8DA3-6E94-45C5-89D3-118C4DB1FC8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91C4-4122-49CD-B863-DCB826EE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7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8DA3-6E94-45C5-89D3-118C4DB1FC8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91C4-4122-49CD-B863-DCB826EE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2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8DA3-6E94-45C5-89D3-118C4DB1FC8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91C4-4122-49CD-B863-DCB826EE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76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56BA17-C4F3-4099-998E-A63815F8B88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D604BA7-BA22-4C49-86C6-25479D56E1A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40" y="153860"/>
            <a:ext cx="914400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070" y="560324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3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8" r:id="rId9"/>
    <p:sldLayoutId id="2147483959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microsoft.com/office/2007/relationships/hdphoto" Target="../media/hdphoto2.wdp"/><Relationship Id="rId9" Type="http://schemas.microsoft.com/office/2007/relationships/diagramDrawing" Target="../diagrams/drawin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microsoft.com/office/2007/relationships/hdphoto" Target="../media/hdphoto3.wdp"/><Relationship Id="rId9" Type="http://schemas.microsoft.com/office/2007/relationships/diagramDrawing" Target="../diagrams/drawing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Relationship Id="rId9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Relationship Id="rId9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Relationship Id="rId9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ycoc.org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F536-4E0D-4843-9951-6765428896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Indianapolis Continuum of Care Community Convening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November 17, 2020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E13624-8CA3-4F0D-B19A-F1DFA6444B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Coalition for Homelessness Intervention &amp; Prevention (CHIP)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</a:rPr>
              <a:t>in partnership with the Indianapolis Continuum of </a:t>
            </a:r>
            <a:r>
              <a:rPr lang="en-US" sz="2000" dirty="0" smtClean="0">
                <a:solidFill>
                  <a:schemeClr val="bg1"/>
                </a:solidFill>
              </a:rPr>
              <a:t>Care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843" y="864875"/>
            <a:ext cx="2560542" cy="2566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536" y="3913079"/>
            <a:ext cx="2688569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Priority 2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363575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852" b="49907" l="41615" r="47604">
                        <a14:foregroundMark x1="43646" y1="36759" x2="43646" y2="36759"/>
                      </a14:backgroundRemoval>
                    </a14:imgEffect>
                  </a14:imgLayer>
                </a14:imgProps>
              </a:ext>
            </a:extLst>
          </a:blip>
          <a:srcRect l="41987" t="31709" r="52436" b="50285"/>
          <a:stretch/>
        </p:blipFill>
        <p:spPr>
          <a:xfrm rot="16200000">
            <a:off x="1223164" y="910407"/>
            <a:ext cx="100699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257482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 txBox="1">
            <a:spLocks/>
          </p:cNvSpPr>
          <p:nvPr/>
        </p:nvSpPr>
        <p:spPr>
          <a:xfrm rot="16200000">
            <a:off x="-746910" y="1123836"/>
            <a:ext cx="494714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Strategic Priority 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852" b="49907" l="41615" r="47604">
                        <a14:foregroundMark x1="43646" y1="36759" x2="43646" y2="36759"/>
                      </a14:backgroundRemoval>
                    </a14:imgEffect>
                  </a14:imgLayer>
                </a14:imgProps>
              </a:ext>
            </a:extLst>
          </a:blip>
          <a:srcRect l="41987" t="31709" r="52436" b="50285"/>
          <a:stretch/>
        </p:blipFill>
        <p:spPr>
          <a:xfrm rot="16200000">
            <a:off x="1223164" y="910407"/>
            <a:ext cx="100699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2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Priority 2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664611"/>
              </p:ext>
            </p:extLst>
          </p:nvPr>
        </p:nvGraphicFramePr>
        <p:xfrm>
          <a:off x="3869268" y="864108"/>
          <a:ext cx="7125047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852" b="49907" l="41615" r="47604">
                        <a14:foregroundMark x1="43646" y1="36759" x2="43646" y2="36759"/>
                      </a14:backgroundRemoval>
                    </a14:imgEffect>
                  </a14:imgLayer>
                </a14:imgProps>
              </a:ext>
            </a:extLst>
          </a:blip>
          <a:srcRect l="41987" t="31709" r="52436" b="50285"/>
          <a:stretch/>
        </p:blipFill>
        <p:spPr>
          <a:xfrm rot="16200000">
            <a:off x="1223164" y="910407"/>
            <a:ext cx="100699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Priority 2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636194"/>
              </p:ext>
            </p:extLst>
          </p:nvPr>
        </p:nvGraphicFramePr>
        <p:xfrm>
          <a:off x="3578812" y="773721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852" b="49907" l="41615" r="47604">
                        <a14:foregroundMark x1="43646" y1="36759" x2="43646" y2="36759"/>
                      </a14:backgroundRemoval>
                    </a14:imgEffect>
                  </a14:imgLayer>
                </a14:imgProps>
              </a:ext>
            </a:extLst>
          </a:blip>
          <a:srcRect l="41987" t="31709" r="52436" b="50285"/>
          <a:stretch/>
        </p:blipFill>
        <p:spPr>
          <a:xfrm rot="16200000">
            <a:off x="1223164" y="910407"/>
            <a:ext cx="100699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Priority 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852" b="49907" l="41615" r="47604">
                        <a14:foregroundMark x1="43646" y1="36759" x2="43646" y2="36759"/>
                      </a14:backgroundRemoval>
                    </a14:imgEffect>
                  </a14:imgLayer>
                </a14:imgProps>
              </a:ext>
            </a:extLst>
          </a:blip>
          <a:srcRect l="41987" t="31709" r="52436" b="50285"/>
          <a:stretch/>
        </p:blipFill>
        <p:spPr>
          <a:xfrm rot="16200000">
            <a:off x="1223164" y="910407"/>
            <a:ext cx="1006995" cy="914400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238627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7544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Priority 3</a:t>
            </a:r>
            <a:endParaRPr lang="en-US" sz="6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R="358775">
              <a:lnSpc>
                <a:spcPct val="127400"/>
              </a:lnSpc>
              <a:spcBef>
                <a:spcPts val="100"/>
              </a:spcBef>
            </a:pPr>
            <a:r>
              <a:rPr lang="en-US" sz="2400" spc="-35" dirty="0">
                <a:solidFill>
                  <a:schemeClr val="tx2"/>
                </a:solidFill>
                <a:cs typeface="Corbel"/>
              </a:rPr>
              <a:t>EXPAND </a:t>
            </a:r>
            <a:r>
              <a:rPr lang="en-US" sz="2400" spc="-10" dirty="0">
                <a:solidFill>
                  <a:schemeClr val="tx2"/>
                </a:solidFill>
                <a:cs typeface="Corbel"/>
              </a:rPr>
              <a:t>AND</a:t>
            </a:r>
            <a:r>
              <a:rPr lang="en-US" sz="2400" spc="-80" dirty="0">
                <a:solidFill>
                  <a:schemeClr val="tx2"/>
                </a:solidFill>
                <a:cs typeface="Corbel"/>
              </a:rPr>
              <a:t> </a:t>
            </a:r>
            <a:r>
              <a:rPr lang="en-US" sz="2400" spc="-10" dirty="0" smtClean="0">
                <a:solidFill>
                  <a:schemeClr val="tx2"/>
                </a:solidFill>
                <a:cs typeface="Corbel"/>
              </a:rPr>
              <a:t>ENHANCE</a:t>
            </a:r>
            <a:r>
              <a:rPr lang="en-US" sz="2400" dirty="0" smtClean="0">
                <a:solidFill>
                  <a:schemeClr val="tx2"/>
                </a:solidFill>
                <a:cs typeface="Corbel"/>
              </a:rPr>
              <a:t> </a:t>
            </a:r>
            <a:r>
              <a:rPr lang="en-US" sz="2400" spc="-5" dirty="0" smtClean="0">
                <a:solidFill>
                  <a:schemeClr val="tx2"/>
                </a:solidFill>
                <a:cs typeface="Corbel"/>
              </a:rPr>
              <a:t>SUPPORTIVE </a:t>
            </a:r>
            <a:r>
              <a:rPr lang="en-US" sz="2400" spc="-5" dirty="0">
                <a:solidFill>
                  <a:schemeClr val="tx2"/>
                </a:solidFill>
                <a:cs typeface="Corbel"/>
              </a:rPr>
              <a:t>SERVICES</a:t>
            </a:r>
            <a:r>
              <a:rPr lang="en-US" sz="2400" spc="-210" dirty="0">
                <a:solidFill>
                  <a:schemeClr val="tx2"/>
                </a:solidFill>
                <a:cs typeface="Corbel"/>
              </a:rPr>
              <a:t> </a:t>
            </a:r>
            <a:r>
              <a:rPr lang="en-US" sz="2400" spc="-30" dirty="0">
                <a:solidFill>
                  <a:schemeClr val="tx2"/>
                </a:solidFill>
                <a:cs typeface="Corbel"/>
              </a:rPr>
              <a:t>TO  </a:t>
            </a:r>
            <a:r>
              <a:rPr lang="en-US" sz="2400" spc="-5" dirty="0">
                <a:solidFill>
                  <a:schemeClr val="tx2"/>
                </a:solidFill>
                <a:cs typeface="Corbel"/>
              </a:rPr>
              <a:t>INCREASE </a:t>
            </a:r>
            <a:r>
              <a:rPr lang="en-US" sz="2400" spc="-10" dirty="0">
                <a:solidFill>
                  <a:schemeClr val="tx2"/>
                </a:solidFill>
                <a:cs typeface="Corbel"/>
              </a:rPr>
              <a:t>HOUSING  </a:t>
            </a:r>
            <a:r>
              <a:rPr lang="en-US" sz="2400" spc="-15" dirty="0">
                <a:solidFill>
                  <a:schemeClr val="tx2"/>
                </a:solidFill>
                <a:cs typeface="Corbel"/>
              </a:rPr>
              <a:t>STABILITY </a:t>
            </a:r>
            <a:r>
              <a:rPr lang="en-US" sz="2400" spc="-10" dirty="0">
                <a:solidFill>
                  <a:schemeClr val="tx2"/>
                </a:solidFill>
                <a:cs typeface="Corbel"/>
              </a:rPr>
              <a:t>AND </a:t>
            </a:r>
            <a:r>
              <a:rPr lang="en-US" sz="2400" spc="-5" dirty="0" smtClean="0">
                <a:solidFill>
                  <a:schemeClr val="tx2"/>
                </a:solidFill>
                <a:cs typeface="Corbel"/>
              </a:rPr>
              <a:t>PREVENT RETURNS TO HOMELESSNESS</a:t>
            </a:r>
            <a:endParaRPr lang="en-US" sz="2400" dirty="0">
              <a:solidFill>
                <a:schemeClr val="tx2"/>
              </a:solidFill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5555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Priority 3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09522"/>
              </p:ext>
            </p:extLst>
          </p:nvPr>
        </p:nvGraphicFramePr>
        <p:xfrm>
          <a:off x="2312895" y="-1359877"/>
          <a:ext cx="11895474" cy="9566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463" b="49167" l="15417" r="21979">
                        <a14:foregroundMark x1="16875" y1="35463" x2="16875" y2="35463"/>
                        <a14:foregroundMark x1="18646" y1="41481" x2="18646" y2="41481"/>
                        <a14:foregroundMark x1="20625" y1="35741" x2="20625" y2="35741"/>
                      </a14:backgroundRemoval>
                    </a14:imgEffect>
                  </a14:imgLayer>
                </a14:imgProps>
              </a:ext>
            </a:extLst>
          </a:blip>
          <a:srcRect l="15083" t="32963" r="78167" b="49852"/>
          <a:stretch/>
        </p:blipFill>
        <p:spPr>
          <a:xfrm rot="16200000">
            <a:off x="1095021" y="1203857"/>
            <a:ext cx="1277006" cy="91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1807" y="3692173"/>
            <a:ext cx="29583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HomeNow</a:t>
            </a:r>
            <a:r>
              <a:rPr lang="en-US" sz="2800" dirty="0"/>
              <a:t> Indy Housing Acquisition Team</a:t>
            </a:r>
          </a:p>
        </p:txBody>
      </p:sp>
    </p:spTree>
    <p:extLst>
      <p:ext uri="{BB962C8B-B14F-4D97-AF65-F5344CB8AC3E}">
        <p14:creationId xmlns:p14="http://schemas.microsoft.com/office/powerpoint/2010/main" val="33053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Priority 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463" b="49167" l="15417" r="21979">
                        <a14:foregroundMark x1="16875" y1="35463" x2="16875" y2="35463"/>
                        <a14:foregroundMark x1="18646" y1="41481" x2="18646" y2="41481"/>
                        <a14:foregroundMark x1="20625" y1="35741" x2="20625" y2="35741"/>
                      </a14:backgroundRemoval>
                    </a14:imgEffect>
                  </a14:imgLayer>
                </a14:imgProps>
              </a:ext>
            </a:extLst>
          </a:blip>
          <a:srcRect l="15083" t="32963" r="78167" b="49852"/>
          <a:stretch/>
        </p:blipFill>
        <p:spPr>
          <a:xfrm rot="16200000">
            <a:off x="1095021" y="1203857"/>
            <a:ext cx="1277006" cy="91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1807" y="3692173"/>
            <a:ext cx="295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905278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088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Priority 3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782554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463" b="49167" l="15417" r="21979">
                        <a14:foregroundMark x1="16875" y1="35463" x2="16875" y2="35463"/>
                        <a14:foregroundMark x1="18646" y1="41481" x2="18646" y2="41481"/>
                        <a14:foregroundMark x1="20625" y1="35741" x2="20625" y2="35741"/>
                      </a14:backgroundRemoval>
                    </a14:imgEffect>
                  </a14:imgLayer>
                </a14:imgProps>
              </a:ext>
            </a:extLst>
          </a:blip>
          <a:srcRect l="15083" t="32963" r="78167" b="49852"/>
          <a:stretch/>
        </p:blipFill>
        <p:spPr>
          <a:xfrm rot="16200000">
            <a:off x="1095021" y="1203857"/>
            <a:ext cx="127700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Priority 3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297507"/>
              </p:ext>
            </p:extLst>
          </p:nvPr>
        </p:nvGraphicFramePr>
        <p:xfrm>
          <a:off x="3462340" y="1042873"/>
          <a:ext cx="8613913" cy="4713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463" b="49167" l="15417" r="21979">
                        <a14:foregroundMark x1="16875" y1="35463" x2="16875" y2="35463"/>
                        <a14:foregroundMark x1="18646" y1="41481" x2="18646" y2="41481"/>
                        <a14:foregroundMark x1="20625" y1="35741" x2="20625" y2="35741"/>
                      </a14:backgroundRemoval>
                    </a14:imgEffect>
                  </a14:imgLayer>
                </a14:imgProps>
              </a:ext>
            </a:extLst>
          </a:blip>
          <a:srcRect l="15083" t="32963" r="78167" b="49852"/>
          <a:stretch/>
        </p:blipFill>
        <p:spPr>
          <a:xfrm rot="16200000">
            <a:off x="1095021" y="1203857"/>
            <a:ext cx="127700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  <a:alpha val="32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863600"/>
            <a:ext cx="2667000" cy="325526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Today’s Discussion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72127432"/>
              </p:ext>
            </p:extLst>
          </p:nvPr>
        </p:nvGraphicFramePr>
        <p:xfrm>
          <a:off x="3727939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549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Priority 4</a:t>
            </a:r>
            <a:endParaRPr lang="en-US" sz="6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588" marR="381635" indent="-1588">
              <a:lnSpc>
                <a:spcPts val="2090"/>
              </a:lnSpc>
              <a:spcBef>
                <a:spcPts val="850"/>
              </a:spcBef>
            </a:pPr>
            <a:r>
              <a:rPr lang="en-US" sz="2400" spc="-5" dirty="0">
                <a:solidFill>
                  <a:schemeClr val="tx2"/>
                </a:solidFill>
                <a:cs typeface="Corbel"/>
              </a:rPr>
              <a:t>UNIFY INTERSECTING  SYSTEMS </a:t>
            </a:r>
            <a:r>
              <a:rPr lang="en-US" sz="2400" spc="-30" dirty="0">
                <a:solidFill>
                  <a:schemeClr val="tx2"/>
                </a:solidFill>
                <a:cs typeface="Corbel"/>
              </a:rPr>
              <a:t>TO </a:t>
            </a:r>
            <a:r>
              <a:rPr lang="en-US" sz="2400" spc="-5" dirty="0">
                <a:solidFill>
                  <a:schemeClr val="tx2"/>
                </a:solidFill>
                <a:cs typeface="Corbel"/>
              </a:rPr>
              <a:t>PREVENT</a:t>
            </a:r>
            <a:r>
              <a:rPr lang="en-US" sz="2400" spc="-145" dirty="0">
                <a:solidFill>
                  <a:schemeClr val="tx2"/>
                </a:solidFill>
                <a:cs typeface="Corbel"/>
              </a:rPr>
              <a:t> </a:t>
            </a:r>
            <a:r>
              <a:rPr lang="en-US" sz="2400" spc="-5" dirty="0">
                <a:solidFill>
                  <a:schemeClr val="tx2"/>
                </a:solidFill>
                <a:cs typeface="Corbel"/>
              </a:rPr>
              <a:t>/  REDUCE</a:t>
            </a:r>
            <a:r>
              <a:rPr lang="en-US" sz="2400" dirty="0">
                <a:solidFill>
                  <a:schemeClr val="tx2"/>
                </a:solidFill>
                <a:cs typeface="Corbel"/>
              </a:rPr>
              <a:t> </a:t>
            </a:r>
            <a:r>
              <a:rPr lang="en-US" sz="2400" spc="-20" dirty="0">
                <a:solidFill>
                  <a:schemeClr val="tx2"/>
                </a:solidFill>
                <a:cs typeface="Corbel"/>
              </a:rPr>
              <a:t>INFLOW</a:t>
            </a:r>
            <a:endParaRPr lang="en-US" sz="2400" dirty="0">
              <a:solidFill>
                <a:schemeClr val="tx2"/>
              </a:solidFill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3287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Priority 4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55141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278" b="51019" l="36641" r="42708">
                        <a14:foregroundMark x1="38958" y1="38611" x2="38958" y2="38611"/>
                        <a14:foregroundMark x1="39740" y1="34167" x2="39740" y2="34167"/>
                        <a14:foregroundMark x1="40417" y1="36389" x2="40417" y2="36389"/>
                        <a14:foregroundMark x1="40938" y1="44722" x2="40938" y2="44722"/>
                        <a14:foregroundMark x1="39609" y1="45833" x2="39609" y2="45833"/>
                        <a14:foregroundMark x1="38333" y1="45648" x2="38333" y2="45648"/>
                      </a14:backgroundRemoval>
                    </a14:imgEffect>
                  </a14:imgLayer>
                </a14:imgProps>
              </a:ext>
            </a:extLst>
          </a:blip>
          <a:srcRect l="36916" t="31186" r="57917" b="49259"/>
          <a:stretch/>
        </p:blipFill>
        <p:spPr>
          <a:xfrm rot="16200000">
            <a:off x="1254221" y="1225134"/>
            <a:ext cx="944882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6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Priority 4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252555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278" b="51019" l="36641" r="42708">
                        <a14:foregroundMark x1="38958" y1="38611" x2="38958" y2="38611"/>
                        <a14:foregroundMark x1="39740" y1="34167" x2="39740" y2="34167"/>
                        <a14:foregroundMark x1="40417" y1="36389" x2="40417" y2="36389"/>
                        <a14:foregroundMark x1="40938" y1="44722" x2="40938" y2="44722"/>
                        <a14:foregroundMark x1="39609" y1="45833" x2="39609" y2="45833"/>
                        <a14:foregroundMark x1="38333" y1="45648" x2="38333" y2="45648"/>
                      </a14:backgroundRemoval>
                    </a14:imgEffect>
                  </a14:imgLayer>
                </a14:imgProps>
              </a:ext>
            </a:extLst>
          </a:blip>
          <a:srcRect l="36916" t="31186" r="57917" b="49259"/>
          <a:stretch/>
        </p:blipFill>
        <p:spPr>
          <a:xfrm rot="16200000">
            <a:off x="1254221" y="1225134"/>
            <a:ext cx="944882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5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Priority 5</a:t>
            </a:r>
            <a:endParaRPr lang="en-US" sz="6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588" marR="381635" indent="-1588">
              <a:lnSpc>
                <a:spcPts val="2090"/>
              </a:lnSpc>
              <a:spcBef>
                <a:spcPts val="850"/>
              </a:spcBef>
            </a:pPr>
            <a:r>
              <a:rPr lang="en-US" sz="2400" spc="-5" dirty="0">
                <a:solidFill>
                  <a:schemeClr val="tx2"/>
                </a:solidFill>
                <a:cs typeface="Corbel"/>
              </a:rPr>
              <a:t>REFINE </a:t>
            </a:r>
            <a:r>
              <a:rPr lang="en-US" sz="2400" spc="-10" dirty="0">
                <a:solidFill>
                  <a:schemeClr val="tx2"/>
                </a:solidFill>
                <a:cs typeface="Corbel"/>
              </a:rPr>
              <a:t>COLLECTIVE</a:t>
            </a:r>
            <a:r>
              <a:rPr lang="en-US" sz="2400" spc="-70" dirty="0">
                <a:solidFill>
                  <a:schemeClr val="tx2"/>
                </a:solidFill>
                <a:cs typeface="Corbel"/>
              </a:rPr>
              <a:t> </a:t>
            </a:r>
            <a:r>
              <a:rPr lang="en-US" sz="2400" spc="-35" dirty="0">
                <a:solidFill>
                  <a:schemeClr val="tx2"/>
                </a:solidFill>
                <a:cs typeface="Corbel"/>
              </a:rPr>
              <a:t>IMPACT  </a:t>
            </a:r>
            <a:r>
              <a:rPr lang="en-US" sz="2400" spc="-5" dirty="0">
                <a:solidFill>
                  <a:schemeClr val="tx2"/>
                </a:solidFill>
                <a:cs typeface="Corbel"/>
              </a:rPr>
              <a:t>INFRASTRUCTURE </a:t>
            </a:r>
            <a:r>
              <a:rPr lang="en-US" sz="2400" spc="-30" dirty="0">
                <a:solidFill>
                  <a:schemeClr val="tx2"/>
                </a:solidFill>
                <a:cs typeface="Corbel"/>
              </a:rPr>
              <a:t>TO</a:t>
            </a:r>
            <a:r>
              <a:rPr lang="en-US" sz="2400" spc="-254" dirty="0">
                <a:solidFill>
                  <a:schemeClr val="tx2"/>
                </a:solidFill>
                <a:cs typeface="Corbel"/>
              </a:rPr>
              <a:t> </a:t>
            </a:r>
            <a:r>
              <a:rPr lang="en-US" sz="2400" spc="-5" dirty="0">
                <a:solidFill>
                  <a:schemeClr val="tx2"/>
                </a:solidFill>
                <a:cs typeface="Corbel"/>
              </a:rPr>
              <a:t>ALIGN  RESOURCES, </a:t>
            </a:r>
            <a:r>
              <a:rPr lang="en-US" sz="2400" spc="-10" dirty="0">
                <a:solidFill>
                  <a:schemeClr val="tx2"/>
                </a:solidFill>
                <a:cs typeface="Corbel"/>
              </a:rPr>
              <a:t>IMPROVE  </a:t>
            </a:r>
            <a:r>
              <a:rPr lang="en-US" sz="2400" spc="-15" dirty="0">
                <a:solidFill>
                  <a:schemeClr val="tx2"/>
                </a:solidFill>
                <a:cs typeface="Corbel"/>
              </a:rPr>
              <a:t>COLLABORATION, </a:t>
            </a:r>
            <a:r>
              <a:rPr lang="en-US" sz="2400" spc="-10" dirty="0">
                <a:solidFill>
                  <a:schemeClr val="tx2"/>
                </a:solidFill>
                <a:cs typeface="Corbel"/>
              </a:rPr>
              <a:t>FOSTER  </a:t>
            </a:r>
            <a:r>
              <a:rPr lang="en-US" sz="2400" spc="-20" dirty="0" smtClean="0">
                <a:solidFill>
                  <a:schemeClr val="tx2"/>
                </a:solidFill>
                <a:cs typeface="Corbel"/>
              </a:rPr>
              <a:t>TRANSPARENCY</a:t>
            </a:r>
            <a:endParaRPr lang="en-US" sz="2400" dirty="0">
              <a:solidFill>
                <a:schemeClr val="tx2"/>
              </a:solidFill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5359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Priority 5 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464747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593" b="53981" l="36589" r="39557"/>
                    </a14:imgEffect>
                  </a14:imgLayer>
                </a14:imgProps>
              </a:ext>
            </a:extLst>
          </a:blip>
          <a:srcRect l="36834" t="46889" r="60667" b="45111"/>
          <a:stretch/>
        </p:blipFill>
        <p:spPr>
          <a:xfrm rot="16200000">
            <a:off x="1269462" y="1188720"/>
            <a:ext cx="9144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Priority 5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664537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593" b="53981" l="36589" r="39557"/>
                    </a14:imgEffect>
                  </a14:imgLayer>
                </a14:imgProps>
              </a:ext>
            </a:extLst>
          </a:blip>
          <a:srcRect l="36834" t="46889" r="60667" b="45111"/>
          <a:stretch/>
        </p:blipFill>
        <p:spPr>
          <a:xfrm rot="16200000">
            <a:off x="1269462" y="1188720"/>
            <a:ext cx="9144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Priority 6</a:t>
            </a:r>
            <a:endParaRPr lang="en-US" sz="6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8738" marR="942975">
              <a:lnSpc>
                <a:spcPct val="127400"/>
              </a:lnSpc>
              <a:spcBef>
                <a:spcPts val="100"/>
              </a:spcBef>
            </a:pPr>
            <a:r>
              <a:rPr lang="en-US" sz="2400" spc="-5" dirty="0" smtClean="0">
                <a:solidFill>
                  <a:schemeClr val="tx2"/>
                </a:solidFill>
                <a:cs typeface="Corbel"/>
              </a:rPr>
              <a:t>REDUCE</a:t>
            </a:r>
            <a:r>
              <a:rPr lang="en-US" sz="2400" dirty="0" smtClean="0">
                <a:solidFill>
                  <a:schemeClr val="tx2"/>
                </a:solidFill>
                <a:cs typeface="Corbel"/>
              </a:rPr>
              <a:t> </a:t>
            </a:r>
            <a:r>
              <a:rPr lang="en-US" sz="2400" spc="-5" dirty="0" smtClean="0">
                <a:solidFill>
                  <a:schemeClr val="tx2"/>
                </a:solidFill>
                <a:cs typeface="Corbel"/>
              </a:rPr>
              <a:t>DISPROPORTIONALITY  </a:t>
            </a:r>
            <a:r>
              <a:rPr lang="en-US" sz="2400" spc="-10" dirty="0" smtClean="0">
                <a:solidFill>
                  <a:schemeClr val="tx2"/>
                </a:solidFill>
                <a:cs typeface="Corbel"/>
              </a:rPr>
              <a:t>AMONG PEOPLE </a:t>
            </a:r>
            <a:r>
              <a:rPr lang="en-US" sz="2400" spc="-10" dirty="0">
                <a:solidFill>
                  <a:schemeClr val="tx2"/>
                </a:solidFill>
                <a:cs typeface="Corbel"/>
              </a:rPr>
              <a:t>OF</a:t>
            </a:r>
            <a:r>
              <a:rPr lang="en-US" sz="2400" spc="-110" dirty="0">
                <a:solidFill>
                  <a:schemeClr val="tx2"/>
                </a:solidFill>
                <a:cs typeface="Corbel"/>
              </a:rPr>
              <a:t> </a:t>
            </a:r>
            <a:r>
              <a:rPr lang="en-US" sz="2400" spc="-25" dirty="0">
                <a:solidFill>
                  <a:schemeClr val="tx2"/>
                </a:solidFill>
                <a:cs typeface="Corbel"/>
              </a:rPr>
              <a:t>COLOR  </a:t>
            </a:r>
            <a:r>
              <a:rPr lang="en-US" sz="2400" spc="-10" dirty="0">
                <a:solidFill>
                  <a:schemeClr val="tx2"/>
                </a:solidFill>
                <a:cs typeface="Corbel"/>
              </a:rPr>
              <a:t>ACROSS THE</a:t>
            </a:r>
            <a:r>
              <a:rPr lang="en-US" sz="2400" spc="-155" dirty="0">
                <a:solidFill>
                  <a:schemeClr val="tx2"/>
                </a:solidFill>
                <a:cs typeface="Corbel"/>
              </a:rPr>
              <a:t> </a:t>
            </a:r>
            <a:r>
              <a:rPr lang="en-US" sz="2400" spc="-5" dirty="0" smtClean="0">
                <a:solidFill>
                  <a:schemeClr val="tx2"/>
                </a:solidFill>
                <a:cs typeface="Corbel"/>
              </a:rPr>
              <a:t>SYSTEM</a:t>
            </a:r>
            <a:r>
              <a:rPr lang="en-US" sz="2400" dirty="0" smtClean="0">
                <a:solidFill>
                  <a:schemeClr val="tx2"/>
                </a:solidFill>
                <a:cs typeface="Corbel"/>
              </a:rPr>
              <a:t> </a:t>
            </a:r>
            <a:r>
              <a:rPr lang="en-US" sz="2400" spc="-10" dirty="0" smtClean="0">
                <a:solidFill>
                  <a:schemeClr val="tx2"/>
                </a:solidFill>
                <a:cs typeface="Corbel"/>
              </a:rPr>
              <a:t>(IMPLEMENT </a:t>
            </a:r>
            <a:r>
              <a:rPr lang="en-US" sz="2400" spc="-10" dirty="0">
                <a:solidFill>
                  <a:schemeClr val="tx2"/>
                </a:solidFill>
                <a:cs typeface="Corbel"/>
              </a:rPr>
              <a:t>RACIAL</a:t>
            </a:r>
            <a:r>
              <a:rPr lang="en-US" sz="2400" spc="25" dirty="0">
                <a:solidFill>
                  <a:schemeClr val="tx2"/>
                </a:solidFill>
                <a:cs typeface="Corbel"/>
              </a:rPr>
              <a:t> </a:t>
            </a:r>
            <a:r>
              <a:rPr lang="en-US" sz="2400" spc="-5" dirty="0">
                <a:solidFill>
                  <a:schemeClr val="tx2"/>
                </a:solidFill>
                <a:cs typeface="Corbel"/>
              </a:rPr>
              <a:t>EQUITY)</a:t>
            </a:r>
            <a:endParaRPr lang="en-US" sz="2400" dirty="0">
              <a:solidFill>
                <a:schemeClr val="tx2"/>
              </a:solidFill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370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Priority 6 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959339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000" b="50463" l="21953" r="27630"/>
                    </a14:imgEffect>
                    <a14:imgEffect>
                      <a14:artisticGlowDiffused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2083" t="30592" r="72417" b="50445"/>
          <a:stretch/>
        </p:blipFill>
        <p:spPr>
          <a:xfrm rot="16200000">
            <a:off x="1255175" y="1161288"/>
            <a:ext cx="942975" cy="914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227687" y="1364372"/>
            <a:ext cx="3985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CES 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Racial Equity Group</a:t>
            </a: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2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for 2021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coming in the next year?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Identified Opportunities and Initiatives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10602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Glasses Spectacles Eyeglasses · Free vector graphic on Pixabay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3083" y="1980236"/>
            <a:ext cx="1134318" cy="56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89103371"/>
              </p:ext>
            </p:extLst>
          </p:nvPr>
        </p:nvGraphicFramePr>
        <p:xfrm>
          <a:off x="-1" y="316977"/>
          <a:ext cx="8269357" cy="6355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l="67917" t="22065" r="18333" b="15953"/>
          <a:stretch/>
        </p:blipFill>
        <p:spPr>
          <a:xfrm>
            <a:off x="8436994" y="0"/>
            <a:ext cx="5536709" cy="701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5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939606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397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Discussion/Q&amp;A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r>
              <a:rPr lang="en-US" dirty="0" smtClean="0">
                <a:hlinkClick r:id="rId3"/>
              </a:rPr>
              <a:t>www.indycoc.org</a:t>
            </a:r>
            <a:r>
              <a:rPr lang="en-US" dirty="0" smtClean="0"/>
              <a:t> for ongoing updates and sign up for our newsletter</a:t>
            </a:r>
          </a:p>
          <a:p>
            <a:r>
              <a:rPr lang="en-US" dirty="0" smtClean="0"/>
              <a:t>Slides will be posted after the convening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1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  <a:alpha val="32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Priority 1</a:t>
            </a:r>
            <a:endParaRPr lang="en-US" sz="6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7314" marR="99695" indent="-1270">
              <a:lnSpc>
                <a:spcPts val="2090"/>
              </a:lnSpc>
              <a:spcBef>
                <a:spcPts val="850"/>
              </a:spcBef>
            </a:pPr>
            <a:r>
              <a:rPr lang="en-US" sz="2400" spc="-5" dirty="0">
                <a:solidFill>
                  <a:schemeClr val="tx2"/>
                </a:solidFill>
                <a:cs typeface="Corbel"/>
              </a:rPr>
              <a:t>OPTIMIZE CRISIS </a:t>
            </a:r>
            <a:r>
              <a:rPr lang="en-US" sz="2400" spc="-10" dirty="0">
                <a:solidFill>
                  <a:schemeClr val="tx2"/>
                </a:solidFill>
                <a:cs typeface="Corbel"/>
              </a:rPr>
              <a:t>RESPONSE  </a:t>
            </a:r>
            <a:r>
              <a:rPr lang="en-US" sz="2400" spc="-5" dirty="0">
                <a:solidFill>
                  <a:schemeClr val="tx2"/>
                </a:solidFill>
                <a:cs typeface="Corbel"/>
              </a:rPr>
              <a:t>SYSTEM </a:t>
            </a:r>
            <a:r>
              <a:rPr lang="en-US" sz="2400" spc="-30" dirty="0">
                <a:solidFill>
                  <a:schemeClr val="tx2"/>
                </a:solidFill>
                <a:cs typeface="Corbel"/>
              </a:rPr>
              <a:t>TO </a:t>
            </a:r>
            <a:r>
              <a:rPr lang="en-US" sz="2400" spc="-5" dirty="0">
                <a:solidFill>
                  <a:schemeClr val="tx2"/>
                </a:solidFill>
                <a:cs typeface="Corbel"/>
              </a:rPr>
              <a:t>REDUCE</a:t>
            </a:r>
            <a:r>
              <a:rPr lang="en-US" sz="2400" spc="-150" dirty="0">
                <a:solidFill>
                  <a:schemeClr val="tx2"/>
                </a:solidFill>
                <a:cs typeface="Corbel"/>
              </a:rPr>
              <a:t> </a:t>
            </a:r>
            <a:r>
              <a:rPr lang="en-US" sz="2400" spc="-5" dirty="0">
                <a:solidFill>
                  <a:schemeClr val="tx2"/>
                </a:solidFill>
                <a:cs typeface="Corbel"/>
              </a:rPr>
              <a:t>LENGTH  OF TIME </a:t>
            </a:r>
            <a:r>
              <a:rPr lang="en-US" sz="2400" spc="-10" dirty="0">
                <a:solidFill>
                  <a:schemeClr val="tx2"/>
                </a:solidFill>
                <a:cs typeface="Corbel"/>
              </a:rPr>
              <a:t>HOMELESS AND  </a:t>
            </a:r>
            <a:r>
              <a:rPr lang="en-US" sz="2400" spc="-5" dirty="0">
                <a:solidFill>
                  <a:schemeClr val="tx2"/>
                </a:solidFill>
                <a:cs typeface="Corbel"/>
              </a:rPr>
              <a:t>FOCUS </a:t>
            </a:r>
            <a:r>
              <a:rPr lang="en-US" sz="2400" spc="-10" dirty="0">
                <a:solidFill>
                  <a:schemeClr val="tx2"/>
                </a:solidFill>
                <a:cs typeface="Corbel"/>
              </a:rPr>
              <a:t>ON </a:t>
            </a:r>
            <a:r>
              <a:rPr lang="en-US" sz="2400" spc="-5" dirty="0">
                <a:solidFill>
                  <a:schemeClr val="tx2"/>
                </a:solidFill>
                <a:cs typeface="Corbel"/>
              </a:rPr>
              <a:t>PERMANENT  </a:t>
            </a:r>
            <a:r>
              <a:rPr lang="en-US" sz="2400" spc="-10" dirty="0">
                <a:solidFill>
                  <a:schemeClr val="tx2"/>
                </a:solidFill>
                <a:cs typeface="Corbel"/>
              </a:rPr>
              <a:t>HOUSING </a:t>
            </a:r>
            <a:r>
              <a:rPr lang="en-US" sz="2400" spc="-5" dirty="0">
                <a:solidFill>
                  <a:schemeClr val="tx2"/>
                </a:solidFill>
                <a:cs typeface="Corbel"/>
              </a:rPr>
              <a:t>AS A</a:t>
            </a:r>
            <a:r>
              <a:rPr lang="en-US" sz="2400" spc="-185" dirty="0">
                <a:solidFill>
                  <a:schemeClr val="tx2"/>
                </a:solidFill>
                <a:cs typeface="Corbel"/>
              </a:rPr>
              <a:t> </a:t>
            </a:r>
            <a:r>
              <a:rPr lang="en-US" sz="2400" spc="-10" dirty="0">
                <a:solidFill>
                  <a:schemeClr val="tx2"/>
                </a:solidFill>
                <a:cs typeface="Corbel"/>
              </a:rPr>
              <a:t>SOLUTION</a:t>
            </a:r>
            <a:endParaRPr lang="en-US" sz="2400" dirty="0">
              <a:solidFill>
                <a:schemeClr val="tx2"/>
              </a:solidFill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14039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Priority 1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907420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000" b="50463" l="21953" r="27630"/>
                    </a14:imgEffect>
                    <a14:imgEffect>
                      <a14:artisticGlowDiffused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2083" t="30592" r="72417" b="50445"/>
          <a:stretch/>
        </p:blipFill>
        <p:spPr>
          <a:xfrm rot="16200000">
            <a:off x="1255175" y="1161288"/>
            <a:ext cx="942975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60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Priority 1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049854"/>
              </p:ext>
            </p:extLst>
          </p:nvPr>
        </p:nvGraphicFramePr>
        <p:xfrm>
          <a:off x="3869268" y="864108"/>
          <a:ext cx="7845654" cy="5563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000" b="50463" l="21953" r="27630"/>
                    </a14:imgEffect>
                    <a14:imgEffect>
                      <a14:artisticGlowDiffused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2083" t="30592" r="72417" b="50445"/>
          <a:stretch/>
        </p:blipFill>
        <p:spPr>
          <a:xfrm rot="16200000">
            <a:off x="1255175" y="1161288"/>
            <a:ext cx="942975" cy="914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625360" y="866825"/>
            <a:ext cx="4385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/>
              <a:t>Coordinated Outreach Expansion</a:t>
            </a:r>
          </a:p>
        </p:txBody>
      </p:sp>
    </p:spTree>
    <p:extLst>
      <p:ext uri="{BB962C8B-B14F-4D97-AF65-F5344CB8AC3E}">
        <p14:creationId xmlns:p14="http://schemas.microsoft.com/office/powerpoint/2010/main" val="17159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Priority 1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845494"/>
              </p:ext>
            </p:extLst>
          </p:nvPr>
        </p:nvGraphicFramePr>
        <p:xfrm>
          <a:off x="3631096" y="864108"/>
          <a:ext cx="7553372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000" b="50463" l="21953" r="27630"/>
                    </a14:imgEffect>
                    <a14:imgEffect>
                      <a14:artisticGlowDiffused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2083" t="30592" r="72417" b="50445"/>
          <a:stretch/>
        </p:blipFill>
        <p:spPr>
          <a:xfrm rot="16200000">
            <a:off x="1255175" y="1161288"/>
            <a:ext cx="942975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50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Priority 2</a:t>
            </a:r>
            <a:endParaRPr lang="en-US" sz="6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369570">
              <a:lnSpc>
                <a:spcPct val="127400"/>
              </a:lnSpc>
              <a:spcBef>
                <a:spcPts val="100"/>
              </a:spcBef>
            </a:pPr>
            <a:r>
              <a:rPr lang="en-US" sz="2400" spc="-5" dirty="0">
                <a:solidFill>
                  <a:schemeClr val="tx2"/>
                </a:solidFill>
                <a:cs typeface="Corbel"/>
              </a:rPr>
              <a:t>INCREASE</a:t>
            </a:r>
            <a:r>
              <a:rPr lang="en-US" sz="2400" spc="-35" dirty="0">
                <a:solidFill>
                  <a:schemeClr val="tx2"/>
                </a:solidFill>
                <a:cs typeface="Corbel"/>
              </a:rPr>
              <a:t> </a:t>
            </a:r>
            <a:r>
              <a:rPr lang="en-US" sz="2400" spc="-35" dirty="0" smtClean="0">
                <a:solidFill>
                  <a:schemeClr val="tx2"/>
                </a:solidFill>
                <a:cs typeface="Corbel"/>
              </a:rPr>
              <a:t>ACCESS TO </a:t>
            </a:r>
            <a:r>
              <a:rPr lang="en-US" sz="2400" spc="-10" dirty="0" smtClean="0">
                <a:solidFill>
                  <a:schemeClr val="tx2"/>
                </a:solidFill>
                <a:cs typeface="Corbel"/>
              </a:rPr>
              <a:t>PERMANENT</a:t>
            </a:r>
            <a:r>
              <a:rPr lang="en-US" sz="2400" dirty="0" smtClean="0">
                <a:solidFill>
                  <a:schemeClr val="tx2"/>
                </a:solidFill>
                <a:cs typeface="Corbel"/>
              </a:rPr>
              <a:t> </a:t>
            </a:r>
            <a:r>
              <a:rPr lang="en-US" sz="2400" spc="-10" dirty="0" smtClean="0">
                <a:solidFill>
                  <a:schemeClr val="tx2"/>
                </a:solidFill>
                <a:cs typeface="Corbel"/>
              </a:rPr>
              <a:t>HOUSING</a:t>
            </a:r>
            <a:endParaRPr lang="en-US" sz="2400" dirty="0">
              <a:solidFill>
                <a:schemeClr val="tx2"/>
              </a:solidFill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401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Priority 2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276006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852" b="49907" l="41615" r="47604">
                        <a14:foregroundMark x1="43646" y1="36759" x2="43646" y2="36759"/>
                      </a14:backgroundRemoval>
                    </a14:imgEffect>
                  </a14:imgLayer>
                </a14:imgProps>
              </a:ext>
            </a:extLst>
          </a:blip>
          <a:srcRect l="41987" t="31709" r="52436" b="50285"/>
          <a:stretch/>
        </p:blipFill>
        <p:spPr>
          <a:xfrm rot="16200000">
            <a:off x="1223164" y="910407"/>
            <a:ext cx="100699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4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1381</Words>
  <Application>Microsoft Office PowerPoint</Application>
  <PresentationFormat>Widescreen</PresentationFormat>
  <Paragraphs>225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</vt:lpstr>
      <vt:lpstr>Corbel</vt:lpstr>
      <vt:lpstr>Wingdings 2</vt:lpstr>
      <vt:lpstr>Frame</vt:lpstr>
      <vt:lpstr>Indianapolis Continuum of Care Community Convening November 17, 2020</vt:lpstr>
      <vt:lpstr>Today’s Discussion</vt:lpstr>
      <vt:lpstr>PowerPoint Presentation</vt:lpstr>
      <vt:lpstr>Strategic Priority 1</vt:lpstr>
      <vt:lpstr>Strategic Priority 1</vt:lpstr>
      <vt:lpstr>Strategic Priority 1</vt:lpstr>
      <vt:lpstr>Strategic Priority 1</vt:lpstr>
      <vt:lpstr>Strategic Priority 2</vt:lpstr>
      <vt:lpstr>Strategic Priority 2</vt:lpstr>
      <vt:lpstr>Strategic Priority 2</vt:lpstr>
      <vt:lpstr>PowerPoint Presentation</vt:lpstr>
      <vt:lpstr>Strategic Priority 2</vt:lpstr>
      <vt:lpstr>Strategic Priority 2</vt:lpstr>
      <vt:lpstr>Strategic Priority 2</vt:lpstr>
      <vt:lpstr>Strategic Priority 3</vt:lpstr>
      <vt:lpstr>Strategic Priority 3</vt:lpstr>
      <vt:lpstr>Strategic Priority 3</vt:lpstr>
      <vt:lpstr>Strategic Priority 3</vt:lpstr>
      <vt:lpstr>Strategic Priority 3</vt:lpstr>
      <vt:lpstr>Strategic Priority 4</vt:lpstr>
      <vt:lpstr>Strategic Priority 4</vt:lpstr>
      <vt:lpstr>Strategic Priority 4</vt:lpstr>
      <vt:lpstr>Strategic Priority 5</vt:lpstr>
      <vt:lpstr>Strategic Priority 5 </vt:lpstr>
      <vt:lpstr>Strategic Priority 5</vt:lpstr>
      <vt:lpstr>Strategic Priority 6</vt:lpstr>
      <vt:lpstr>Strategic Priority 6 </vt:lpstr>
      <vt:lpstr>Vision for 2021</vt:lpstr>
      <vt:lpstr>Identified Opportunities and Initiatives</vt:lpstr>
      <vt:lpstr>Upcoming Events!</vt:lpstr>
      <vt:lpstr>Discussion/Q&amp;A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Subtitle, if needed Date, if needed</dc:title>
  <dc:creator>Emily Bair</dc:creator>
  <cp:lastModifiedBy>Rachael Sample</cp:lastModifiedBy>
  <cp:revision>133</cp:revision>
  <dcterms:created xsi:type="dcterms:W3CDTF">2019-07-30T15:13:11Z</dcterms:created>
  <dcterms:modified xsi:type="dcterms:W3CDTF">2020-11-17T16:11:01Z</dcterms:modified>
</cp:coreProperties>
</file>